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sldIdLst>
    <p:sldId id="268" r:id="rId2"/>
    <p:sldId id="273" r:id="rId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одним скругленным углом 13"/>
          <p:cNvSpPr/>
          <p:nvPr/>
        </p:nvSpPr>
        <p:spPr>
          <a:xfrm>
            <a:off x="294296" y="365125"/>
            <a:ext cx="8555408" cy="6206591"/>
          </a:xfrm>
          <a:prstGeom prst="round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1028" name="Picture 4" descr="http://nwlife.ru/wp-content/gallery/detskij-art/%D0%B4%D0%B5%D1%82%D1%81%D0%BA%D0%B8%D0%B9-%D0%90%D1%80%D1%82_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678" y="357881"/>
            <a:ext cx="1780184" cy="214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fera.fm/content/9dd5ba22208ac59fde245b35bc8192b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8" y="4480623"/>
            <a:ext cx="1790141" cy="20910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92" y="4480623"/>
            <a:ext cx="1486736" cy="20851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AB0F-54F6-4DC0-97D8-7B404AA41862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4494-4B15-4CFF-8506-798E3880E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39026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34" y="91156"/>
            <a:ext cx="727907" cy="1020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AB0F-54F6-4DC0-97D8-7B404AA41862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4494-4B15-4CFF-8506-798E3880E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6516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AB0F-54F6-4DC0-97D8-7B404AA41862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4494-4B15-4CFF-8506-798E3880E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64808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AB0F-54F6-4DC0-97D8-7B404AA41862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4494-4B15-4CFF-8506-798E3880E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24461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lytmdou5.edumsko.ru/uploads/2000/1121/section/258376/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469" y="182671"/>
            <a:ext cx="628253" cy="804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0" y="5988278"/>
            <a:ext cx="436767" cy="5738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AB0F-54F6-4DC0-97D8-7B404AA41862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4494-4B15-4CFF-8506-798E3880E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14521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94296" y="365125"/>
            <a:ext cx="8555408" cy="6206591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4" descr="http://nwlife.ru/wp-content/gallery/detskij-art/%D0%B4%D0%B5%D1%82%D1%81%D0%BA%D0%B8%D0%B9-%D0%90%D1%80%D1%82_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342" y="365125"/>
            <a:ext cx="817362" cy="985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AB0F-54F6-4DC0-97D8-7B404AA41862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4494-4B15-4CFF-8506-798E3880E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09314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nwlife.ru/wp-content/gallery/detskij-art/%D0%B4%D0%B5%D1%82%D1%81%D0%BA%D0%B8%D0%B9-%D0%90%D1%80%D1%82_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678" y="357881"/>
            <a:ext cx="1780184" cy="214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62" y="490612"/>
            <a:ext cx="1700057" cy="23842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AB0F-54F6-4DC0-97D8-7B404AA41862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4494-4B15-4CFF-8506-798E3880E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47844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94296" y="365125"/>
            <a:ext cx="8555408" cy="62065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0" y="5997866"/>
            <a:ext cx="436767" cy="5738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20" y="369954"/>
            <a:ext cx="813984" cy="11415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AB0F-54F6-4DC0-97D8-7B404AA41862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4494-4B15-4CFF-8506-798E3880E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3821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AB0F-54F6-4DC0-97D8-7B404AA41862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4494-4B15-4CFF-8506-798E3880E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97294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AB0F-54F6-4DC0-97D8-7B404AA41862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4494-4B15-4CFF-8506-798E3880E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26111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AB0F-54F6-4DC0-97D8-7B404AA41862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4494-4B15-4CFF-8506-798E3880E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6188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1" y="5638800"/>
            <a:ext cx="715929" cy="940632"/>
          </a:xfrm>
          <a:prstGeom prst="rect">
            <a:avLst/>
          </a:prstGeom>
        </p:spPr>
      </p:pic>
      <p:pic>
        <p:nvPicPr>
          <p:cNvPr id="9" name="Picture 2" descr="https://lytmdou5.edumsko.ru/uploads/2000/1121/section/258376/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469" y="182671"/>
            <a:ext cx="628253" cy="804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AB0F-54F6-4DC0-97D8-7B404AA41862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E4494-4B15-4CFF-8506-798E3880E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02611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углом 8"/>
          <p:cNvSpPr/>
          <p:nvPr/>
        </p:nvSpPr>
        <p:spPr>
          <a:xfrm>
            <a:off x="294296" y="365125"/>
            <a:ext cx="8555408" cy="6206591"/>
          </a:xfrm>
          <a:prstGeom prst="snip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439240" y="6611780"/>
            <a:ext cx="9781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ickham Script Two" panose="03000207080000090004" pitchFamily="66" charset="0"/>
              </a:rPr>
              <a:t>В. Полшкова</a:t>
            </a:r>
            <a:endParaRPr lang="ru-RU" sz="1000" b="0" dirty="0">
              <a:solidFill>
                <a:schemeClr val="tx1">
                  <a:lumMod val="50000"/>
                  <a:lumOff val="50000"/>
                </a:schemeClr>
              </a:solidFill>
              <a:latin typeface="ChinaCyr" panose="04030505020802020C04" pitchFamily="82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2AB0F-54F6-4DC0-97D8-7B404AA41862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E4494-4B15-4CFF-8506-798E3880E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275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1080120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«Детский сад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вида с приоритетным осуществлением деятельности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 художественно – эстетическому направлению развития детей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№10 «Кораблик» города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Лесосибирска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(МБДОУ «Детский сад №10 «Кораблик»)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04800" y="1484784"/>
            <a:ext cx="8686800" cy="5184576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ru-RU" sz="4800" dirty="0" smtClean="0"/>
          </a:p>
          <a:p>
            <a:pPr algn="ctr">
              <a:buNone/>
            </a:pPr>
            <a:r>
              <a:rPr lang="ru-RU" sz="8000" smtClean="0"/>
              <a:t>Презентация проекта</a:t>
            </a:r>
            <a:endParaRPr lang="ru-RU" sz="8000" dirty="0" smtClean="0"/>
          </a:p>
          <a:p>
            <a:pPr algn="ctr">
              <a:buNone/>
            </a:pPr>
            <a:r>
              <a:rPr lang="ru-RU" sz="16000" dirty="0" smtClean="0"/>
              <a:t>Тема: «Мы- юные волонтеры»</a:t>
            </a:r>
            <a:r>
              <a:rPr lang="ru-RU" sz="16000" i="1" dirty="0" smtClean="0"/>
              <a:t> </a:t>
            </a:r>
          </a:p>
          <a:p>
            <a:pPr algn="ctr">
              <a:buNone/>
            </a:pPr>
            <a:r>
              <a:rPr lang="ru-RU" sz="8000" dirty="0" smtClean="0"/>
              <a:t>                                                                             «Чтобы поверить в добро,                           </a:t>
            </a:r>
          </a:p>
          <a:p>
            <a:pPr algn="ctr">
              <a:buNone/>
            </a:pPr>
            <a:r>
              <a:rPr lang="ru-RU" sz="8000" dirty="0" smtClean="0"/>
              <a:t>                                                                             надо начать делать его»  </a:t>
            </a:r>
          </a:p>
          <a:p>
            <a:pPr algn="ctr">
              <a:buNone/>
            </a:pPr>
            <a:r>
              <a:rPr lang="ru-RU" sz="8000" dirty="0" smtClean="0"/>
              <a:t>                                                                                                   Лев Толстой</a:t>
            </a:r>
          </a:p>
          <a:p>
            <a:pPr algn="ctr">
              <a:buNone/>
            </a:pPr>
            <a:endParaRPr lang="ru-RU" sz="8400" dirty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r>
              <a:rPr lang="ru-RU" sz="2800" dirty="0" smtClean="0"/>
              <a:t>                                            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sz="2800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sz="2800" dirty="0" smtClean="0"/>
          </a:p>
          <a:p>
            <a:pPr algn="ctr">
              <a:buNone/>
            </a:pPr>
            <a:r>
              <a:rPr lang="ru-RU" sz="6200" dirty="0" smtClean="0"/>
              <a:t>                                                                                          Выполнила:</a:t>
            </a:r>
          </a:p>
          <a:p>
            <a:pPr algn="ctr">
              <a:buNone/>
            </a:pPr>
            <a:r>
              <a:rPr lang="ru-RU" sz="6200" dirty="0" smtClean="0"/>
              <a:t>                                                                                           воспитатель</a:t>
            </a:r>
          </a:p>
          <a:p>
            <a:pPr algn="ctr">
              <a:buNone/>
            </a:pPr>
            <a:r>
              <a:rPr lang="ru-RU" sz="6200" dirty="0" smtClean="0"/>
              <a:t>                                                                                                    </a:t>
            </a:r>
            <a:r>
              <a:rPr lang="ru-RU" sz="6200" dirty="0" err="1" smtClean="0"/>
              <a:t>Девятловская</a:t>
            </a:r>
            <a:r>
              <a:rPr lang="ru-RU" sz="6200" dirty="0" smtClean="0"/>
              <a:t> Н.А.</a:t>
            </a:r>
          </a:p>
          <a:p>
            <a:pPr algn="ctr">
              <a:buNone/>
            </a:pPr>
            <a:r>
              <a:rPr lang="ru-RU" sz="5000" dirty="0" smtClean="0"/>
              <a:t>                                                                                                    </a:t>
            </a:r>
            <a:endParaRPr lang="ru-RU" sz="5000" dirty="0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Акция «Помоги малышам».</a:t>
            </a:r>
            <a:endParaRPr lang="ru-RU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1268761"/>
            <a:ext cx="41910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29150" y="2204864"/>
            <a:ext cx="433533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Полшкова В.В. Шаблон презентации Твори добро!-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Полшкова В.В. Шаблон презентации Твори добро!-2</Template>
  <TotalTime>500</TotalTime>
  <Words>46</Words>
  <Application>Microsoft Office PowerPoint</Application>
  <PresentationFormat>Экран (4:3)</PresentationFormat>
  <Paragraphs>20</Paragraphs>
  <Slides>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3" baseType="lpstr">
      <vt:lpstr>Полшкова В.В. Шаблон презентации Твори добро!-2</vt:lpstr>
      <vt:lpstr>Муниципальное бюджетное дошкольное образовательное учреждение «Детский сад общеразвивающего вида с приоритетным осуществлением деятельности по художественно – эстетическому направлению развития детей №10 «Кораблик» города Лесосибирска» (МБДОУ «Детский сад №10 «Кораблик») </vt:lpstr>
      <vt:lpstr>Акция «Помоги малышам».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общеразвивающего вида с приоритетным осуществлением деятельности по художественно – эстетическому направлению развития детей №10 «Кораблик» города Лесосибирска» (МБДОУ «Детский сад №10 «Кораблик»)</dc:title>
  <dc:creator>Пользователь</dc:creator>
  <cp:lastModifiedBy>Пользователь</cp:lastModifiedBy>
  <cp:revision>34</cp:revision>
  <dcterms:created xsi:type="dcterms:W3CDTF">2019-11-10T12:52:28Z</dcterms:created>
  <dcterms:modified xsi:type="dcterms:W3CDTF">2020-03-02T16:19:23Z</dcterms:modified>
</cp:coreProperties>
</file>