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44" r:id="rId6"/>
    <p:sldMasterId id="2147483756" r:id="rId7"/>
    <p:sldMasterId id="2147483768" r:id="rId8"/>
    <p:sldMasterId id="2147483780" r:id="rId9"/>
  </p:sldMasterIdLst>
  <p:sldIdLst>
    <p:sldId id="346" r:id="rId10"/>
    <p:sldId id="271" r:id="rId11"/>
    <p:sldId id="324" r:id="rId12"/>
    <p:sldId id="276" r:id="rId13"/>
    <p:sldId id="302" r:id="rId14"/>
    <p:sldId id="279" r:id="rId15"/>
    <p:sldId id="301" r:id="rId16"/>
    <p:sldId id="288" r:id="rId17"/>
    <p:sldId id="289" r:id="rId18"/>
    <p:sldId id="290" r:id="rId19"/>
    <p:sldId id="291" r:id="rId20"/>
    <p:sldId id="318" r:id="rId21"/>
    <p:sldId id="319" r:id="rId22"/>
    <p:sldId id="316" r:id="rId23"/>
    <p:sldId id="345" r:id="rId24"/>
    <p:sldId id="325" r:id="rId25"/>
    <p:sldId id="295" r:id="rId26"/>
    <p:sldId id="272" r:id="rId27"/>
    <p:sldId id="303" r:id="rId28"/>
    <p:sldId id="304" r:id="rId29"/>
    <p:sldId id="305" r:id="rId30"/>
    <p:sldId id="275" r:id="rId31"/>
    <p:sldId id="283" r:id="rId32"/>
    <p:sldId id="306" r:id="rId33"/>
    <p:sldId id="307" r:id="rId34"/>
    <p:sldId id="308" r:id="rId35"/>
    <p:sldId id="309" r:id="rId36"/>
    <p:sldId id="310" r:id="rId37"/>
    <p:sldId id="311" r:id="rId38"/>
    <p:sldId id="285" r:id="rId39"/>
    <p:sldId id="343" r:id="rId40"/>
    <p:sldId id="286" r:id="rId41"/>
    <p:sldId id="300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4876F6"/>
    <a:srgbClr val="0000FF"/>
    <a:srgbClr val="3366CC"/>
    <a:srgbClr val="003399"/>
    <a:srgbClr val="003366"/>
    <a:srgbClr val="000066"/>
    <a:srgbClr val="FFFF00"/>
    <a:srgbClr val="5F5F5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97" autoAdjust="0"/>
  </p:normalViewPr>
  <p:slideViewPr>
    <p:cSldViewPr>
      <p:cViewPr varScale="1">
        <p:scale>
          <a:sx n="78" d="100"/>
          <a:sy n="78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07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15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72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10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88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15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26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7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62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91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85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17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46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00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47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83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40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1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73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19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699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595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79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02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8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13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067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6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979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167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30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6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179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93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885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851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065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3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347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870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632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081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325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973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531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234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3157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9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735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432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494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403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570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594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635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726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98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4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933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407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776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530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646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235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875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863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50085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886200"/>
            <a:ext cx="5429288" cy="1752600"/>
          </a:xfr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b="1" i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3EE02-FC8D-4791-9B33-5E16795E043C}" type="datetimeFigureOut">
              <a:rPr lang="ru-RU"/>
              <a:pPr>
                <a:defRPr/>
              </a:pPr>
              <a:t>14.03.2020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75E98-C7B6-41C7-9104-2B0CD0BB7B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1977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D784C-8DB8-4829-B8FA-824C6F3F05CB}" type="datetimeFigureOut">
              <a:rPr lang="ru-RU"/>
              <a:pPr>
                <a:defRPr/>
              </a:pPr>
              <a:t>14.03.2020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71C5E-D97B-48DF-9EF6-13C85BC842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42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69" y="4406900"/>
            <a:ext cx="642304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71669" y="2906713"/>
            <a:ext cx="6423043" cy="1500187"/>
          </a:xfrm>
        </p:spPr>
        <p:txBody>
          <a:bodyPr anchor="b"/>
          <a:lstStyle>
            <a:lvl1pPr marL="0" indent="0">
              <a:buNone/>
              <a:defRPr sz="2000" b="1" i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A5886-E842-4602-92EE-BF56ADBB3C66}" type="datetimeFigureOut">
              <a:rPr lang="ru-RU"/>
              <a:pPr>
                <a:defRPr/>
              </a:pPr>
              <a:t>14.03.2020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3B8FB-AB7A-40E1-9E4D-6FB62D7E5D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6627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28794" y="1600200"/>
            <a:ext cx="32861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600200"/>
            <a:ext cx="34004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9F352-612E-4EC3-8D17-63E9B99395F3}" type="datetimeFigureOut">
              <a:rPr lang="ru-RU"/>
              <a:pPr>
                <a:defRPr/>
              </a:pPr>
              <a:t>14.03.2020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44BA0-C28B-401B-A7BC-F261C294A4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8158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5984" y="1535113"/>
            <a:ext cx="31432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85984" y="2174875"/>
            <a:ext cx="31432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0694" y="1535113"/>
            <a:ext cx="318610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00694" y="2174875"/>
            <a:ext cx="31861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2F7A4-2389-4218-90FC-669A528F7C4C}" type="datetimeFigureOut">
              <a:rPr lang="ru-RU"/>
              <a:pPr>
                <a:defRPr/>
              </a:pPr>
              <a:t>14.03.2020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89C5A-1A0B-400E-846A-A6090BFA32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8149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5FD61-1ABE-4603-86A7-FCDDA0351031}" type="datetimeFigureOut">
              <a:rPr lang="ru-RU"/>
              <a:pPr>
                <a:defRPr/>
              </a:pPr>
              <a:t>14.03.2020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2089A-53FD-4073-AD71-F498B346D9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1468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6B76B-F1AD-4ED9-BF30-5CA0E17B4465}" type="datetimeFigureOut">
              <a:rPr lang="ru-RU"/>
              <a:pPr>
                <a:defRPr/>
              </a:pPr>
              <a:t>14.03.2020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93576-8298-4877-8D5F-212DDA5387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6465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3050"/>
            <a:ext cx="229393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73050"/>
            <a:ext cx="428628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14546" y="1435100"/>
            <a:ext cx="229393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1CF9-3C80-40D3-A441-B974A2680FAB}" type="datetimeFigureOut">
              <a:rPr lang="ru-RU"/>
              <a:pPr>
                <a:defRPr/>
              </a:pPr>
              <a:t>14.03.2020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18F-C868-450E-B024-7C88A58DDB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9270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062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86062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6062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6301D-59C6-47A8-82E6-63BB6F86F04A}" type="datetimeFigureOut">
              <a:rPr lang="ru-RU"/>
              <a:pPr>
                <a:defRPr/>
              </a:pPr>
              <a:t>14.03.2020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E4D23-5752-4590-B380-0520394AFD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6604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895E2-0C6A-4439-84DD-63607B3B4F2E}" type="datetimeFigureOut">
              <a:rPr lang="ru-RU"/>
              <a:pPr>
                <a:defRPr/>
              </a:pPr>
              <a:t>14.03.2020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3F68D-D03D-4018-B142-1CFD99C438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9236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8082" y="274638"/>
            <a:ext cx="132871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00232" y="274638"/>
            <a:ext cx="52864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9EC93-780C-4368-84E2-B0A757924906}" type="datetimeFigureOut">
              <a:rPr lang="ru-RU"/>
              <a:pPr>
                <a:defRPr/>
              </a:pPr>
              <a:t>14.03.2020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37FA6-8D74-461D-85DB-A34B6067F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477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D7807-5C8C-4E9D-9527-C6A17832D821}" type="datetimeFigureOut">
              <a:rPr lang="ru-RU"/>
              <a:pPr>
                <a:defRPr/>
              </a:pPr>
              <a:t>14.03.2020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D3446-D4A6-41A5-B119-BC81061B8B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94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2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7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3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3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57181-CB9F-4999-8AA6-52FBD2F32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7DE9D-FE74-469F-A862-94E7C42EA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4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6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9295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71688" y="1500188"/>
            <a:ext cx="6858000" cy="4625975"/>
          </a:xfrm>
          <a:prstGeom prst="rect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925CB6B-7E15-4919-8E28-6CA0A7BDF308}" type="datetimeFigureOut">
              <a:rPr lang="ru-RU"/>
              <a:pPr>
                <a:defRPr/>
              </a:pPr>
              <a:t>14.03.2020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E41E0CA-69BD-418D-B95B-137701B4AE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26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B8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B8FFFF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B8FFFF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B8FFFF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B8FF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B8FF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B8FF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B8FF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B8FF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BB4AEB1-9FBB-45BE-9902-EF0047D6E1CA}" type="datetimeFigureOut">
              <a:rPr lang="ru-RU"/>
              <a:pPr>
                <a:defRPr/>
              </a:pPr>
              <a:t>14.03.2020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66E402A-CA3C-4904-96EE-A3862E410F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3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audio" Target="file:///C:\Documents%20and%20Settings\&#1045;&#1083;&#1077;&#1085;&#1072;\&#1056;&#1072;&#1073;&#1086;&#1095;&#1080;&#1081;%20&#1089;&#1090;&#1086;&#1083;\&#1084;&#1091;&#1079;&#1099;&#1082;&#1072;%20&#1076;&#1083;&#1103;%20&#1087;&#1088;&#1077;&#1079;&#1077;&#1085;&#1090;&#1072;&#1094;&#1080;&#1081;\oriflame-muzyka_dlja_prezentacij-club_paradise-3_1.mp3" TargetMode="External"/><Relationship Id="rId1" Type="http://schemas.openxmlformats.org/officeDocument/2006/relationships/audio" Target="file:///E:\&#1040;&#1083;&#1105;&#1085;&#1072;\&#1083;&#1086;&#1075;&#1086;&#1087;&#1077;&#1076;&#1080;&#1103;\&#1084;&#1091;&#1079;%20&#1076;&#1083;&#1103;%20&#1096;&#1082;&#1086;&#1083;&#1099;\&#1053;&#1054;&#1074;&#1086;&#1075;&#1086;&#1076;&#1085;&#1103;&#1103;%20&#1084;&#1091;&#1079;&#1099;&#1082;&#1072;%20&#1073;&#1077;&#1079;%20&#1089;&#1083;&#1086;&#1074;\plamja-sneg_krujitsja.mp3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45.png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/>
          </a:bodyPr>
          <a:lstStyle/>
          <a:p>
            <a:r>
              <a:rPr lang="ru-RU" dirty="0" smtClean="0"/>
              <a:t>Занятие кружка по </a:t>
            </a:r>
            <a:r>
              <a:rPr lang="ru-RU" dirty="0" err="1" smtClean="0"/>
              <a:t>интеллектуалному</a:t>
            </a:r>
            <a:r>
              <a:rPr lang="ru-RU" dirty="0" smtClean="0"/>
              <a:t> </a:t>
            </a:r>
            <a:r>
              <a:rPr lang="ru-RU" sz="4000" dirty="0" smtClean="0">
                <a:solidFill>
                  <a:prstClr val="black"/>
                </a:solidFill>
              </a:rPr>
              <a:t>развитию дополнительной образовательной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r>
              <a:rPr lang="ru-RU" b="1" dirty="0" smtClean="0"/>
              <a:t>             </a:t>
            </a:r>
            <a:r>
              <a:rPr lang="ru-RU" sz="4800" b="1" dirty="0" smtClean="0"/>
              <a:t>«Спасение снеговика»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0910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b="1" kern="0" dirty="0">
                <a:solidFill>
                  <a:srgbClr val="C00000"/>
                </a:solidFill>
                <a:latin typeface="Monotype Corsiva" pitchFamily="66" charset="0"/>
              </a:rPr>
              <a:t>дуб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://namonitore.ru/uploads/catalog/nature/zheludi_1_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484313"/>
            <a:ext cx="5299075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11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b="1" kern="0" dirty="0">
                <a:solidFill>
                  <a:srgbClr val="C00000"/>
                </a:solidFill>
                <a:latin typeface="Monotype Corsiva" pitchFamily="66" charset="0"/>
              </a:rPr>
              <a:t>лошадь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897063"/>
            <a:ext cx="521970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39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kern="0" dirty="0">
                <a:solidFill>
                  <a:srgbClr val="C00000"/>
                </a:solidFill>
                <a:latin typeface="Monotype Corsiva" pitchFamily="66" charset="0"/>
              </a:rPr>
              <a:t>к</a:t>
            </a:r>
            <a:r>
              <a:rPr lang="ru-RU" sz="6000" b="1" kern="0" dirty="0" smtClean="0">
                <a:solidFill>
                  <a:srgbClr val="C00000"/>
                </a:solidFill>
                <a:latin typeface="Monotype Corsiva" pitchFamily="66" charset="0"/>
              </a:rPr>
              <a:t>орова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2901"/>
            <a:ext cx="504056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15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kern="0" dirty="0" smtClean="0">
                <a:solidFill>
                  <a:srgbClr val="C00000"/>
                </a:solidFill>
                <a:latin typeface="Monotype Corsiva" pitchFamily="66" charset="0"/>
              </a:rPr>
              <a:t>курица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48540"/>
            <a:ext cx="4998279" cy="478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56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Последний месяц в году? 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декабрь)</a:t>
            </a:r>
          </a:p>
          <a:p>
            <a:pPr lvl="0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Прибор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измерения времени?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(часы)</a:t>
            </a:r>
          </a:p>
          <a:p>
            <a:pPr lvl="0">
              <a:buNone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Сказочный мальчик с деревянным носом?</a:t>
            </a:r>
          </a:p>
          <a:p>
            <a:pPr lvl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(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Буратино)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Последний день недели?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(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воскресенье)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Сколько месяцев в году?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(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Прибор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стирки белья?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(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Стиральная машина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Воду можно разлить, а горох?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(рассыпать)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какое время года птицы вьют гнезда?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(весной)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55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" y="826344"/>
            <a:ext cx="9169400" cy="521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олилиния 10"/>
          <p:cNvSpPr/>
          <p:nvPr/>
        </p:nvSpPr>
        <p:spPr>
          <a:xfrm>
            <a:off x="1581944" y="1384849"/>
            <a:ext cx="6180047" cy="4273534"/>
          </a:xfrm>
          <a:custGeom>
            <a:avLst/>
            <a:gdLst>
              <a:gd name="connsiteX0" fmla="*/ 1625713 w 6180047"/>
              <a:gd name="connsiteY0" fmla="*/ 748751 h 4273534"/>
              <a:gd name="connsiteX1" fmla="*/ 2148227 w 6180047"/>
              <a:gd name="connsiteY1" fmla="*/ 342351 h 4273534"/>
              <a:gd name="connsiteX2" fmla="*/ 2641713 w 6180047"/>
              <a:gd name="connsiteY2" fmla="*/ 342351 h 4273534"/>
              <a:gd name="connsiteX3" fmla="*/ 2714285 w 6180047"/>
              <a:gd name="connsiteY3" fmla="*/ 458465 h 4273534"/>
              <a:gd name="connsiteX4" fmla="*/ 2583656 w 6180047"/>
              <a:gd name="connsiteY4" fmla="*/ 618122 h 4273534"/>
              <a:gd name="connsiteX5" fmla="*/ 2365942 w 6180047"/>
              <a:gd name="connsiteY5" fmla="*/ 850351 h 4273534"/>
              <a:gd name="connsiteX6" fmla="*/ 2307885 w 6180047"/>
              <a:gd name="connsiteY6" fmla="*/ 1068065 h 4273534"/>
              <a:gd name="connsiteX7" fmla="*/ 2525599 w 6180047"/>
              <a:gd name="connsiteY7" fmla="*/ 1256751 h 4273534"/>
              <a:gd name="connsiteX8" fmla="*/ 3091656 w 6180047"/>
              <a:gd name="connsiteY8" fmla="*/ 908408 h 4273534"/>
              <a:gd name="connsiteX9" fmla="*/ 3614170 w 6180047"/>
              <a:gd name="connsiteY9" fmla="*/ 458465 h 4273534"/>
              <a:gd name="connsiteX10" fmla="*/ 4557599 w 6180047"/>
              <a:gd name="connsiteY10" fmla="*/ 52065 h 4273534"/>
              <a:gd name="connsiteX11" fmla="*/ 5399427 w 6180047"/>
              <a:gd name="connsiteY11" fmla="*/ 8522 h 4273534"/>
              <a:gd name="connsiteX12" fmla="*/ 5747770 w 6180047"/>
              <a:gd name="connsiteY12" fmla="*/ 81094 h 4273534"/>
              <a:gd name="connsiteX13" fmla="*/ 5733256 w 6180047"/>
              <a:gd name="connsiteY13" fmla="*/ 371380 h 4273534"/>
              <a:gd name="connsiteX14" fmla="*/ 5312342 w 6180047"/>
              <a:gd name="connsiteY14" fmla="*/ 472980 h 4273534"/>
              <a:gd name="connsiteX15" fmla="*/ 4891427 w 6180047"/>
              <a:gd name="connsiteY15" fmla="*/ 487494 h 4273534"/>
              <a:gd name="connsiteX16" fmla="*/ 4325370 w 6180047"/>
              <a:gd name="connsiteY16" fmla="*/ 763265 h 4273534"/>
              <a:gd name="connsiteX17" fmla="*/ 4064113 w 6180047"/>
              <a:gd name="connsiteY17" fmla="*/ 1097094 h 4273534"/>
              <a:gd name="connsiteX18" fmla="*/ 4281827 w 6180047"/>
              <a:gd name="connsiteY18" fmla="*/ 1430922 h 4273534"/>
              <a:gd name="connsiteX19" fmla="*/ 4499542 w 6180047"/>
              <a:gd name="connsiteY19" fmla="*/ 1605094 h 4273534"/>
              <a:gd name="connsiteX20" fmla="*/ 4383427 w 6180047"/>
              <a:gd name="connsiteY20" fmla="*/ 1909894 h 4273534"/>
              <a:gd name="connsiteX21" fmla="*/ 4223770 w 6180047"/>
              <a:gd name="connsiteY21" fmla="*/ 2040522 h 4273534"/>
              <a:gd name="connsiteX22" fmla="*/ 3207770 w 6180047"/>
              <a:gd name="connsiteY22" fmla="*/ 2084065 h 4273534"/>
              <a:gd name="connsiteX23" fmla="*/ 2104685 w 6180047"/>
              <a:gd name="connsiteY23" fmla="*/ 1721208 h 4273534"/>
              <a:gd name="connsiteX24" fmla="*/ 1640227 w 6180047"/>
              <a:gd name="connsiteY24" fmla="*/ 1561551 h 4273534"/>
              <a:gd name="connsiteX25" fmla="*/ 1466056 w 6180047"/>
              <a:gd name="connsiteY25" fmla="*/ 1430922 h 4273534"/>
              <a:gd name="connsiteX26" fmla="*/ 754856 w 6180047"/>
              <a:gd name="connsiteY26" fmla="*/ 1561551 h 4273534"/>
              <a:gd name="connsiteX27" fmla="*/ 333942 w 6180047"/>
              <a:gd name="connsiteY27" fmla="*/ 1808294 h 4273534"/>
              <a:gd name="connsiteX28" fmla="*/ 113 w 6180047"/>
              <a:gd name="connsiteY28" fmla="*/ 2069551 h 4273534"/>
              <a:gd name="connsiteX29" fmla="*/ 304913 w 6180047"/>
              <a:gd name="connsiteY29" fmla="*/ 2142122 h 4273534"/>
              <a:gd name="connsiteX30" fmla="*/ 958056 w 6180047"/>
              <a:gd name="connsiteY30" fmla="*/ 1924408 h 4273534"/>
              <a:gd name="connsiteX31" fmla="*/ 1567656 w 6180047"/>
              <a:gd name="connsiteY31" fmla="*/ 1909894 h 4273534"/>
              <a:gd name="connsiteX32" fmla="*/ 2278856 w 6180047"/>
              <a:gd name="connsiteY32" fmla="*/ 2185665 h 4273534"/>
              <a:gd name="connsiteX33" fmla="*/ 2293370 w 6180047"/>
              <a:gd name="connsiteY33" fmla="*/ 2664637 h 4273534"/>
              <a:gd name="connsiteX34" fmla="*/ 2206285 w 6180047"/>
              <a:gd name="connsiteY34" fmla="*/ 3158122 h 4273534"/>
              <a:gd name="connsiteX35" fmla="*/ 2278856 w 6180047"/>
              <a:gd name="connsiteY35" fmla="*/ 3462922 h 4273534"/>
              <a:gd name="connsiteX36" fmla="*/ 2714285 w 6180047"/>
              <a:gd name="connsiteY36" fmla="*/ 3535494 h 4273534"/>
              <a:gd name="connsiteX37" fmla="*/ 3323885 w 6180047"/>
              <a:gd name="connsiteY37" fmla="*/ 3042008 h 4273534"/>
              <a:gd name="connsiteX38" fmla="*/ 3556113 w 6180047"/>
              <a:gd name="connsiteY38" fmla="*/ 2983951 h 4273534"/>
              <a:gd name="connsiteX39" fmla="*/ 3759313 w 6180047"/>
              <a:gd name="connsiteY39" fmla="*/ 3071037 h 4273534"/>
              <a:gd name="connsiteX40" fmla="*/ 3991542 w 6180047"/>
              <a:gd name="connsiteY40" fmla="*/ 3114580 h 4273534"/>
              <a:gd name="connsiteX41" fmla="*/ 4572113 w 6180047"/>
              <a:gd name="connsiteY41" fmla="*/ 2403380 h 4273534"/>
              <a:gd name="connsiteX42" fmla="*/ 5167199 w 6180047"/>
              <a:gd name="connsiteY42" fmla="*/ 2156637 h 4273534"/>
              <a:gd name="connsiteX43" fmla="*/ 5791313 w 6180047"/>
              <a:gd name="connsiteY43" fmla="*/ 2185665 h 4273534"/>
              <a:gd name="connsiteX44" fmla="*/ 6081599 w 6180047"/>
              <a:gd name="connsiteY44" fmla="*/ 2519494 h 4273534"/>
              <a:gd name="connsiteX45" fmla="*/ 6154170 w 6180047"/>
              <a:gd name="connsiteY45" fmla="*/ 2766237 h 4273534"/>
              <a:gd name="connsiteX46" fmla="*/ 5675199 w 6180047"/>
              <a:gd name="connsiteY46" fmla="*/ 3216180 h 4273534"/>
              <a:gd name="connsiteX47" fmla="*/ 4688227 w 6180047"/>
              <a:gd name="connsiteY47" fmla="*/ 3709665 h 4273534"/>
              <a:gd name="connsiteX48" fmla="*/ 4267313 w 6180047"/>
              <a:gd name="connsiteY48" fmla="*/ 3782237 h 4273534"/>
              <a:gd name="connsiteX49" fmla="*/ 4296342 w 6180047"/>
              <a:gd name="connsiteY49" fmla="*/ 3796751 h 4273534"/>
              <a:gd name="connsiteX50" fmla="*/ 3889942 w 6180047"/>
              <a:gd name="connsiteY50" fmla="*/ 3883837 h 4273534"/>
              <a:gd name="connsiteX51" fmla="*/ 3469027 w 6180047"/>
              <a:gd name="connsiteY51" fmla="*/ 3796751 h 4273534"/>
              <a:gd name="connsiteX52" fmla="*/ 3077142 w 6180047"/>
              <a:gd name="connsiteY52" fmla="*/ 3564522 h 4273534"/>
              <a:gd name="connsiteX53" fmla="*/ 2844913 w 6180047"/>
              <a:gd name="connsiteY53" fmla="*/ 3085551 h 4273534"/>
              <a:gd name="connsiteX54" fmla="*/ 2859427 w 6180047"/>
              <a:gd name="connsiteY54" fmla="*/ 3216180 h 4273534"/>
              <a:gd name="connsiteX55" fmla="*/ 2888456 w 6180047"/>
              <a:gd name="connsiteY55" fmla="*/ 2911380 h 4273534"/>
              <a:gd name="connsiteX56" fmla="*/ 3599656 w 6180047"/>
              <a:gd name="connsiteY56" fmla="*/ 2650122 h 4273534"/>
              <a:gd name="connsiteX57" fmla="*/ 4281827 w 6180047"/>
              <a:gd name="connsiteY57" fmla="*/ 2664637 h 4273534"/>
              <a:gd name="connsiteX58" fmla="*/ 4688227 w 6180047"/>
              <a:gd name="connsiteY58" fmla="*/ 3201665 h 4273534"/>
              <a:gd name="connsiteX59" fmla="*/ 4180227 w 6180047"/>
              <a:gd name="connsiteY59" fmla="*/ 3898351 h 4273534"/>
              <a:gd name="connsiteX60" fmla="*/ 3498056 w 6180047"/>
              <a:gd name="connsiteY60" fmla="*/ 4130580 h 4273534"/>
              <a:gd name="connsiteX61" fmla="*/ 3033599 w 6180047"/>
              <a:gd name="connsiteY61" fmla="*/ 4261208 h 4273534"/>
              <a:gd name="connsiteX62" fmla="*/ 2627199 w 6180047"/>
              <a:gd name="connsiteY62" fmla="*/ 4246694 h 4273534"/>
              <a:gd name="connsiteX63" fmla="*/ 2162742 w 6180047"/>
              <a:gd name="connsiteY63" fmla="*/ 4072522 h 4273534"/>
              <a:gd name="connsiteX64" fmla="*/ 1915999 w 6180047"/>
              <a:gd name="connsiteY64" fmla="*/ 4072522 h 4273534"/>
              <a:gd name="connsiteX65" fmla="*/ 1712799 w 6180047"/>
              <a:gd name="connsiteY65" fmla="*/ 4159608 h 4273534"/>
              <a:gd name="connsiteX66" fmla="*/ 1741827 w 6180047"/>
              <a:gd name="connsiteY66" fmla="*/ 4174122 h 4273534"/>
              <a:gd name="connsiteX67" fmla="*/ 1741827 w 6180047"/>
              <a:gd name="connsiteY67" fmla="*/ 4174122 h 4273534"/>
              <a:gd name="connsiteX68" fmla="*/ 1698285 w 6180047"/>
              <a:gd name="connsiteY68" fmla="*/ 4159608 h 427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80047" h="4273534">
                <a:moveTo>
                  <a:pt x="1625713" y="748751"/>
                </a:moveTo>
                <a:cubicBezTo>
                  <a:pt x="1802303" y="579417"/>
                  <a:pt x="1978894" y="410084"/>
                  <a:pt x="2148227" y="342351"/>
                </a:cubicBezTo>
                <a:cubicBezTo>
                  <a:pt x="2317560" y="274618"/>
                  <a:pt x="2547370" y="322999"/>
                  <a:pt x="2641713" y="342351"/>
                </a:cubicBezTo>
                <a:cubicBezTo>
                  <a:pt x="2736056" y="361703"/>
                  <a:pt x="2723961" y="412503"/>
                  <a:pt x="2714285" y="458465"/>
                </a:cubicBezTo>
                <a:cubicBezTo>
                  <a:pt x="2704609" y="504427"/>
                  <a:pt x="2641713" y="552808"/>
                  <a:pt x="2583656" y="618122"/>
                </a:cubicBezTo>
                <a:cubicBezTo>
                  <a:pt x="2525599" y="683436"/>
                  <a:pt x="2411904" y="775361"/>
                  <a:pt x="2365942" y="850351"/>
                </a:cubicBezTo>
                <a:cubicBezTo>
                  <a:pt x="2319980" y="925341"/>
                  <a:pt x="2281276" y="1000332"/>
                  <a:pt x="2307885" y="1068065"/>
                </a:cubicBezTo>
                <a:cubicBezTo>
                  <a:pt x="2334494" y="1135798"/>
                  <a:pt x="2394971" y="1283360"/>
                  <a:pt x="2525599" y="1256751"/>
                </a:cubicBezTo>
                <a:cubicBezTo>
                  <a:pt x="2656227" y="1230142"/>
                  <a:pt x="2910228" y="1041456"/>
                  <a:pt x="3091656" y="908408"/>
                </a:cubicBezTo>
                <a:cubicBezTo>
                  <a:pt x="3273084" y="775360"/>
                  <a:pt x="3369846" y="601189"/>
                  <a:pt x="3614170" y="458465"/>
                </a:cubicBezTo>
                <a:cubicBezTo>
                  <a:pt x="3858494" y="315741"/>
                  <a:pt x="4260056" y="127055"/>
                  <a:pt x="4557599" y="52065"/>
                </a:cubicBezTo>
                <a:cubicBezTo>
                  <a:pt x="4855142" y="-22926"/>
                  <a:pt x="5201065" y="3684"/>
                  <a:pt x="5399427" y="8522"/>
                </a:cubicBezTo>
                <a:cubicBezTo>
                  <a:pt x="5597789" y="13360"/>
                  <a:pt x="5692132" y="20618"/>
                  <a:pt x="5747770" y="81094"/>
                </a:cubicBezTo>
                <a:cubicBezTo>
                  <a:pt x="5803408" y="141570"/>
                  <a:pt x="5805827" y="306066"/>
                  <a:pt x="5733256" y="371380"/>
                </a:cubicBezTo>
                <a:cubicBezTo>
                  <a:pt x="5660685" y="436694"/>
                  <a:pt x="5452647" y="453628"/>
                  <a:pt x="5312342" y="472980"/>
                </a:cubicBezTo>
                <a:cubicBezTo>
                  <a:pt x="5172037" y="492332"/>
                  <a:pt x="5055922" y="439113"/>
                  <a:pt x="4891427" y="487494"/>
                </a:cubicBezTo>
                <a:cubicBezTo>
                  <a:pt x="4726932" y="535875"/>
                  <a:pt x="4463256" y="661665"/>
                  <a:pt x="4325370" y="763265"/>
                </a:cubicBezTo>
                <a:cubicBezTo>
                  <a:pt x="4187484" y="864865"/>
                  <a:pt x="4071370" y="985818"/>
                  <a:pt x="4064113" y="1097094"/>
                </a:cubicBezTo>
                <a:cubicBezTo>
                  <a:pt x="4056856" y="1208370"/>
                  <a:pt x="4209255" y="1346255"/>
                  <a:pt x="4281827" y="1430922"/>
                </a:cubicBezTo>
                <a:cubicBezTo>
                  <a:pt x="4354399" y="1515589"/>
                  <a:pt x="4482609" y="1525265"/>
                  <a:pt x="4499542" y="1605094"/>
                </a:cubicBezTo>
                <a:cubicBezTo>
                  <a:pt x="4516475" y="1684923"/>
                  <a:pt x="4429389" y="1837323"/>
                  <a:pt x="4383427" y="1909894"/>
                </a:cubicBezTo>
                <a:cubicBezTo>
                  <a:pt x="4337465" y="1982465"/>
                  <a:pt x="4419713" y="2011494"/>
                  <a:pt x="4223770" y="2040522"/>
                </a:cubicBezTo>
                <a:cubicBezTo>
                  <a:pt x="4027827" y="2069550"/>
                  <a:pt x="3560951" y="2137284"/>
                  <a:pt x="3207770" y="2084065"/>
                </a:cubicBezTo>
                <a:cubicBezTo>
                  <a:pt x="2854589" y="2030846"/>
                  <a:pt x="2365942" y="1808294"/>
                  <a:pt x="2104685" y="1721208"/>
                </a:cubicBezTo>
                <a:cubicBezTo>
                  <a:pt x="1843428" y="1634122"/>
                  <a:pt x="1746665" y="1609932"/>
                  <a:pt x="1640227" y="1561551"/>
                </a:cubicBezTo>
                <a:cubicBezTo>
                  <a:pt x="1533789" y="1513170"/>
                  <a:pt x="1613618" y="1430922"/>
                  <a:pt x="1466056" y="1430922"/>
                </a:cubicBezTo>
                <a:cubicBezTo>
                  <a:pt x="1318494" y="1430922"/>
                  <a:pt x="943542" y="1498656"/>
                  <a:pt x="754856" y="1561551"/>
                </a:cubicBezTo>
                <a:cubicBezTo>
                  <a:pt x="566170" y="1624446"/>
                  <a:pt x="459732" y="1723627"/>
                  <a:pt x="333942" y="1808294"/>
                </a:cubicBezTo>
                <a:cubicBezTo>
                  <a:pt x="208152" y="1892961"/>
                  <a:pt x="4951" y="2013913"/>
                  <a:pt x="113" y="2069551"/>
                </a:cubicBezTo>
                <a:cubicBezTo>
                  <a:pt x="-4725" y="2125189"/>
                  <a:pt x="145256" y="2166313"/>
                  <a:pt x="304913" y="2142122"/>
                </a:cubicBezTo>
                <a:cubicBezTo>
                  <a:pt x="464570" y="2117932"/>
                  <a:pt x="747599" y="1963113"/>
                  <a:pt x="958056" y="1924408"/>
                </a:cubicBezTo>
                <a:cubicBezTo>
                  <a:pt x="1168513" y="1885703"/>
                  <a:pt x="1347523" y="1866351"/>
                  <a:pt x="1567656" y="1909894"/>
                </a:cubicBezTo>
                <a:cubicBezTo>
                  <a:pt x="1787789" y="1953437"/>
                  <a:pt x="2157904" y="2059875"/>
                  <a:pt x="2278856" y="2185665"/>
                </a:cubicBezTo>
                <a:cubicBezTo>
                  <a:pt x="2399808" y="2311455"/>
                  <a:pt x="2305465" y="2502561"/>
                  <a:pt x="2293370" y="2664637"/>
                </a:cubicBezTo>
                <a:cubicBezTo>
                  <a:pt x="2281275" y="2826713"/>
                  <a:pt x="2208704" y="3025075"/>
                  <a:pt x="2206285" y="3158122"/>
                </a:cubicBezTo>
                <a:cubicBezTo>
                  <a:pt x="2203866" y="3291169"/>
                  <a:pt x="2194189" y="3400027"/>
                  <a:pt x="2278856" y="3462922"/>
                </a:cubicBezTo>
                <a:cubicBezTo>
                  <a:pt x="2363523" y="3525817"/>
                  <a:pt x="2540114" y="3605646"/>
                  <a:pt x="2714285" y="3535494"/>
                </a:cubicBezTo>
                <a:cubicBezTo>
                  <a:pt x="2888456" y="3465342"/>
                  <a:pt x="3183580" y="3133932"/>
                  <a:pt x="3323885" y="3042008"/>
                </a:cubicBezTo>
                <a:cubicBezTo>
                  <a:pt x="3464190" y="2950084"/>
                  <a:pt x="3483542" y="2979113"/>
                  <a:pt x="3556113" y="2983951"/>
                </a:cubicBezTo>
                <a:cubicBezTo>
                  <a:pt x="3628684" y="2988789"/>
                  <a:pt x="3686742" y="3049266"/>
                  <a:pt x="3759313" y="3071037"/>
                </a:cubicBezTo>
                <a:cubicBezTo>
                  <a:pt x="3831885" y="3092809"/>
                  <a:pt x="3856075" y="3225856"/>
                  <a:pt x="3991542" y="3114580"/>
                </a:cubicBezTo>
                <a:cubicBezTo>
                  <a:pt x="4127009" y="3003304"/>
                  <a:pt x="4376170" y="2563037"/>
                  <a:pt x="4572113" y="2403380"/>
                </a:cubicBezTo>
                <a:cubicBezTo>
                  <a:pt x="4768056" y="2243723"/>
                  <a:pt x="4963999" y="2192923"/>
                  <a:pt x="5167199" y="2156637"/>
                </a:cubicBezTo>
                <a:cubicBezTo>
                  <a:pt x="5370399" y="2120351"/>
                  <a:pt x="5638913" y="2125189"/>
                  <a:pt x="5791313" y="2185665"/>
                </a:cubicBezTo>
                <a:cubicBezTo>
                  <a:pt x="5943713" y="2246141"/>
                  <a:pt x="6021123" y="2422732"/>
                  <a:pt x="6081599" y="2519494"/>
                </a:cubicBezTo>
                <a:cubicBezTo>
                  <a:pt x="6142075" y="2616256"/>
                  <a:pt x="6221903" y="2650123"/>
                  <a:pt x="6154170" y="2766237"/>
                </a:cubicBezTo>
                <a:cubicBezTo>
                  <a:pt x="6086437" y="2882351"/>
                  <a:pt x="5919523" y="3058942"/>
                  <a:pt x="5675199" y="3216180"/>
                </a:cubicBezTo>
                <a:cubicBezTo>
                  <a:pt x="5430875" y="3373418"/>
                  <a:pt x="4922875" y="3615322"/>
                  <a:pt x="4688227" y="3709665"/>
                </a:cubicBezTo>
                <a:cubicBezTo>
                  <a:pt x="4453579" y="3804008"/>
                  <a:pt x="4332627" y="3767723"/>
                  <a:pt x="4267313" y="3782237"/>
                </a:cubicBezTo>
                <a:cubicBezTo>
                  <a:pt x="4201999" y="3796751"/>
                  <a:pt x="4359237" y="3779818"/>
                  <a:pt x="4296342" y="3796751"/>
                </a:cubicBezTo>
                <a:cubicBezTo>
                  <a:pt x="4233447" y="3813684"/>
                  <a:pt x="4027828" y="3883837"/>
                  <a:pt x="3889942" y="3883837"/>
                </a:cubicBezTo>
                <a:cubicBezTo>
                  <a:pt x="3752056" y="3883837"/>
                  <a:pt x="3604494" y="3849970"/>
                  <a:pt x="3469027" y="3796751"/>
                </a:cubicBezTo>
                <a:cubicBezTo>
                  <a:pt x="3333560" y="3743532"/>
                  <a:pt x="3181161" y="3683055"/>
                  <a:pt x="3077142" y="3564522"/>
                </a:cubicBezTo>
                <a:cubicBezTo>
                  <a:pt x="2973123" y="3445989"/>
                  <a:pt x="2881199" y="3143608"/>
                  <a:pt x="2844913" y="3085551"/>
                </a:cubicBezTo>
                <a:cubicBezTo>
                  <a:pt x="2808627" y="3027494"/>
                  <a:pt x="2852170" y="3245208"/>
                  <a:pt x="2859427" y="3216180"/>
                </a:cubicBezTo>
                <a:cubicBezTo>
                  <a:pt x="2866684" y="3187152"/>
                  <a:pt x="2765085" y="3005723"/>
                  <a:pt x="2888456" y="2911380"/>
                </a:cubicBezTo>
                <a:cubicBezTo>
                  <a:pt x="3011827" y="2817037"/>
                  <a:pt x="3367428" y="2691246"/>
                  <a:pt x="3599656" y="2650122"/>
                </a:cubicBezTo>
                <a:cubicBezTo>
                  <a:pt x="3831885" y="2608998"/>
                  <a:pt x="4100399" y="2572713"/>
                  <a:pt x="4281827" y="2664637"/>
                </a:cubicBezTo>
                <a:cubicBezTo>
                  <a:pt x="4463256" y="2756561"/>
                  <a:pt x="4705160" y="2996046"/>
                  <a:pt x="4688227" y="3201665"/>
                </a:cubicBezTo>
                <a:cubicBezTo>
                  <a:pt x="4671294" y="3407284"/>
                  <a:pt x="4378589" y="3743532"/>
                  <a:pt x="4180227" y="3898351"/>
                </a:cubicBezTo>
                <a:cubicBezTo>
                  <a:pt x="3981865" y="4053170"/>
                  <a:pt x="3689161" y="4070104"/>
                  <a:pt x="3498056" y="4130580"/>
                </a:cubicBezTo>
                <a:cubicBezTo>
                  <a:pt x="3306951" y="4191056"/>
                  <a:pt x="3178742" y="4241856"/>
                  <a:pt x="3033599" y="4261208"/>
                </a:cubicBezTo>
                <a:cubicBezTo>
                  <a:pt x="2888456" y="4280560"/>
                  <a:pt x="2772342" y="4278142"/>
                  <a:pt x="2627199" y="4246694"/>
                </a:cubicBezTo>
                <a:cubicBezTo>
                  <a:pt x="2482056" y="4215246"/>
                  <a:pt x="2281275" y="4101551"/>
                  <a:pt x="2162742" y="4072522"/>
                </a:cubicBezTo>
                <a:cubicBezTo>
                  <a:pt x="2044209" y="4043493"/>
                  <a:pt x="1990990" y="4058008"/>
                  <a:pt x="1915999" y="4072522"/>
                </a:cubicBezTo>
                <a:cubicBezTo>
                  <a:pt x="1841008" y="4087036"/>
                  <a:pt x="1741828" y="4142675"/>
                  <a:pt x="1712799" y="4159608"/>
                </a:cubicBezTo>
                <a:cubicBezTo>
                  <a:pt x="1683770" y="4176541"/>
                  <a:pt x="1741827" y="4174122"/>
                  <a:pt x="1741827" y="4174122"/>
                </a:cubicBezTo>
                <a:lnTo>
                  <a:pt x="1741827" y="4174122"/>
                </a:lnTo>
                <a:lnTo>
                  <a:pt x="1698285" y="4159608"/>
                </a:ln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0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kern="0" dirty="0">
                <a:ln w="11430"/>
                <a:gradFill>
                  <a:gsLst>
                    <a:gs pos="0">
                      <a:srgbClr val="2D2D8A">
                        <a:tint val="90000"/>
                        <a:satMod val="120000"/>
                      </a:srgbClr>
                    </a:gs>
                    <a:gs pos="25000">
                      <a:srgbClr val="2D2D8A">
                        <a:tint val="93000"/>
                        <a:satMod val="120000"/>
                      </a:srgbClr>
                    </a:gs>
                    <a:gs pos="50000">
                      <a:srgbClr val="2D2D8A">
                        <a:shade val="89000"/>
                        <a:satMod val="110000"/>
                      </a:srgbClr>
                    </a:gs>
                    <a:gs pos="75000">
                      <a:srgbClr val="2D2D8A">
                        <a:tint val="93000"/>
                        <a:satMod val="120000"/>
                      </a:srgbClr>
                    </a:gs>
                    <a:gs pos="100000">
                      <a:srgbClr val="2D2D8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Л</a:t>
            </a:r>
            <a:r>
              <a:rPr lang="ru-RU" sz="4900" b="1" kern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4900" b="1" kern="0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Г</a:t>
            </a:r>
            <a:r>
              <a:rPr lang="ru-RU" sz="4900" b="1" kern="0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4900" b="1" kern="0" dirty="0">
                <a:ln w="11430"/>
                <a:solidFill>
                  <a:srgbClr val="66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Ч</a:t>
            </a:r>
            <a:r>
              <a:rPr lang="ru-RU" sz="4900" b="1" kern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4900" b="1" kern="0" dirty="0">
                <a:ln w="11430"/>
                <a:solidFill>
                  <a:srgbClr val="FF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4900" b="1" kern="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ru-RU" sz="4900" b="1" kern="0" dirty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4900" b="1" kern="0" dirty="0">
                <a:ln w="11430"/>
                <a:gradFill>
                  <a:gsLst>
                    <a:gs pos="0">
                      <a:srgbClr val="2D2D8A">
                        <a:tint val="90000"/>
                        <a:satMod val="120000"/>
                      </a:srgbClr>
                    </a:gs>
                    <a:gs pos="25000">
                      <a:srgbClr val="2D2D8A">
                        <a:tint val="93000"/>
                        <a:satMod val="120000"/>
                      </a:srgbClr>
                    </a:gs>
                    <a:gs pos="50000">
                      <a:srgbClr val="2D2D8A">
                        <a:shade val="89000"/>
                        <a:satMod val="110000"/>
                      </a:srgbClr>
                    </a:gs>
                    <a:gs pos="75000">
                      <a:srgbClr val="2D2D8A">
                        <a:tint val="93000"/>
                        <a:satMod val="120000"/>
                      </a:srgbClr>
                    </a:gs>
                    <a:gs pos="100000">
                      <a:srgbClr val="2D2D8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Е </a:t>
            </a:r>
            <a:r>
              <a:rPr lang="ru-RU" sz="4900" b="1" kern="0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4900" b="1" kern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А</a:t>
            </a:r>
            <a:r>
              <a:rPr lang="ru-RU" sz="4900" b="1" kern="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Д</a:t>
            </a:r>
            <a:r>
              <a:rPr lang="ru-RU" sz="4900" b="1" kern="0" dirty="0">
                <a:ln w="11430"/>
                <a:solidFill>
                  <a:srgbClr val="5F5F5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А</a:t>
            </a:r>
            <a:r>
              <a:rPr lang="ru-RU" sz="4900" b="1" kern="0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Ч</a:t>
            </a:r>
            <a:r>
              <a:rPr lang="ru-RU" sz="4900" b="1" kern="0" dirty="0">
                <a:ln w="11430"/>
                <a:gradFill>
                  <a:gsLst>
                    <a:gs pos="0">
                      <a:srgbClr val="2D2D8A">
                        <a:tint val="90000"/>
                        <a:satMod val="120000"/>
                      </a:srgbClr>
                    </a:gs>
                    <a:gs pos="25000">
                      <a:srgbClr val="2D2D8A">
                        <a:tint val="93000"/>
                        <a:satMod val="120000"/>
                      </a:srgbClr>
                    </a:gs>
                    <a:gs pos="50000">
                      <a:srgbClr val="2D2D8A">
                        <a:shade val="89000"/>
                        <a:satMod val="110000"/>
                      </a:srgbClr>
                    </a:gs>
                    <a:gs pos="75000">
                      <a:srgbClr val="2D2D8A">
                        <a:tint val="93000"/>
                        <a:satMod val="120000"/>
                      </a:srgbClr>
                    </a:gs>
                    <a:gs pos="100000">
                      <a:srgbClr val="2D2D8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И</a:t>
            </a:r>
            <a:br>
              <a:rPr lang="ru-RU" sz="4900" b="1" kern="0" dirty="0">
                <a:ln w="11430"/>
                <a:gradFill>
                  <a:gsLst>
                    <a:gs pos="0">
                      <a:srgbClr val="2D2D8A">
                        <a:tint val="90000"/>
                        <a:satMod val="120000"/>
                      </a:srgbClr>
                    </a:gs>
                    <a:gs pos="25000">
                      <a:srgbClr val="2D2D8A">
                        <a:tint val="93000"/>
                        <a:satMod val="120000"/>
                      </a:srgbClr>
                    </a:gs>
                    <a:gs pos="50000">
                      <a:srgbClr val="2D2D8A">
                        <a:shade val="89000"/>
                        <a:satMod val="110000"/>
                      </a:srgbClr>
                    </a:gs>
                    <a:gs pos="75000">
                      <a:srgbClr val="2D2D8A">
                        <a:tint val="93000"/>
                        <a:satMod val="120000"/>
                      </a:srgbClr>
                    </a:gs>
                    <a:gs pos="100000">
                      <a:srgbClr val="2D2D8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endParaRPr lang="ru-RU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3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773209" cy="543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08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kern="0" dirty="0">
                <a:ln w="11430"/>
                <a:gradFill>
                  <a:gsLst>
                    <a:gs pos="0">
                      <a:srgbClr val="2D2D8A">
                        <a:tint val="90000"/>
                        <a:satMod val="120000"/>
                      </a:srgbClr>
                    </a:gs>
                    <a:gs pos="25000">
                      <a:srgbClr val="2D2D8A">
                        <a:tint val="93000"/>
                        <a:satMod val="120000"/>
                      </a:srgbClr>
                    </a:gs>
                    <a:gs pos="50000">
                      <a:srgbClr val="2D2D8A">
                        <a:shade val="89000"/>
                        <a:satMod val="110000"/>
                      </a:srgbClr>
                    </a:gs>
                    <a:gs pos="75000">
                      <a:srgbClr val="2D2D8A">
                        <a:tint val="93000"/>
                        <a:satMod val="120000"/>
                      </a:srgbClr>
                    </a:gs>
                    <a:gs pos="100000">
                      <a:srgbClr val="2D2D8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Л</a:t>
            </a:r>
            <a:r>
              <a:rPr lang="ru-RU" sz="5400" b="1" kern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5400" b="1" kern="0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Г</a:t>
            </a:r>
            <a:r>
              <a:rPr lang="ru-RU" sz="5400" b="1" kern="0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5400" b="1" kern="0" dirty="0">
                <a:ln w="11430"/>
                <a:solidFill>
                  <a:srgbClr val="66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Ч</a:t>
            </a:r>
            <a:r>
              <a:rPr lang="ru-RU" sz="5400" b="1" kern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5400" b="1" kern="0" dirty="0">
                <a:ln w="11430"/>
                <a:solidFill>
                  <a:srgbClr val="FF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5400" b="1" kern="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ru-RU" sz="5400" b="1" kern="0" dirty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5400" b="1" kern="0" dirty="0">
                <a:ln w="11430"/>
                <a:gradFill>
                  <a:gsLst>
                    <a:gs pos="0">
                      <a:srgbClr val="2D2D8A">
                        <a:tint val="90000"/>
                        <a:satMod val="120000"/>
                      </a:srgbClr>
                    </a:gs>
                    <a:gs pos="25000">
                      <a:srgbClr val="2D2D8A">
                        <a:tint val="93000"/>
                        <a:satMod val="120000"/>
                      </a:srgbClr>
                    </a:gs>
                    <a:gs pos="50000">
                      <a:srgbClr val="2D2D8A">
                        <a:shade val="89000"/>
                        <a:satMod val="110000"/>
                      </a:srgbClr>
                    </a:gs>
                    <a:gs pos="75000">
                      <a:srgbClr val="2D2D8A">
                        <a:tint val="93000"/>
                        <a:satMod val="120000"/>
                      </a:srgbClr>
                    </a:gs>
                    <a:gs pos="100000">
                      <a:srgbClr val="2D2D8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Е </a:t>
            </a:r>
            <a:r>
              <a:rPr lang="ru-RU" sz="5400" b="1" kern="0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5400" b="1" kern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А</a:t>
            </a:r>
            <a:r>
              <a:rPr lang="ru-RU" sz="5400" b="1" kern="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Д</a:t>
            </a:r>
            <a:r>
              <a:rPr lang="ru-RU" sz="5400" b="1" kern="0" dirty="0">
                <a:ln w="11430"/>
                <a:solidFill>
                  <a:srgbClr val="5F5F5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А</a:t>
            </a:r>
            <a:r>
              <a:rPr lang="ru-RU" sz="5400" b="1" kern="0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Ч</a:t>
            </a:r>
            <a:r>
              <a:rPr lang="ru-RU" sz="5400" b="1" kern="0" dirty="0">
                <a:ln w="11430"/>
                <a:gradFill>
                  <a:gsLst>
                    <a:gs pos="0">
                      <a:srgbClr val="2D2D8A">
                        <a:tint val="90000"/>
                        <a:satMod val="120000"/>
                      </a:srgbClr>
                    </a:gs>
                    <a:gs pos="25000">
                      <a:srgbClr val="2D2D8A">
                        <a:tint val="93000"/>
                        <a:satMod val="120000"/>
                      </a:srgbClr>
                    </a:gs>
                    <a:gs pos="50000">
                      <a:srgbClr val="2D2D8A">
                        <a:shade val="89000"/>
                        <a:satMod val="110000"/>
                      </a:srgbClr>
                    </a:gs>
                    <a:gs pos="75000">
                      <a:srgbClr val="2D2D8A">
                        <a:tint val="93000"/>
                        <a:satMod val="120000"/>
                      </a:srgbClr>
                    </a:gs>
                    <a:gs pos="100000">
                      <a:srgbClr val="2D2D8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И</a:t>
            </a:r>
            <a:br>
              <a:rPr lang="ru-RU" sz="5400" b="1" kern="0" dirty="0">
                <a:ln w="11430"/>
                <a:gradFill>
                  <a:gsLst>
                    <a:gs pos="0">
                      <a:srgbClr val="2D2D8A">
                        <a:tint val="90000"/>
                        <a:satMod val="120000"/>
                      </a:srgbClr>
                    </a:gs>
                    <a:gs pos="25000">
                      <a:srgbClr val="2D2D8A">
                        <a:tint val="93000"/>
                        <a:satMod val="120000"/>
                      </a:srgbClr>
                    </a:gs>
                    <a:gs pos="50000">
                      <a:srgbClr val="2D2D8A">
                        <a:shade val="89000"/>
                        <a:satMod val="110000"/>
                      </a:srgbClr>
                    </a:gs>
                    <a:gs pos="75000">
                      <a:srgbClr val="2D2D8A">
                        <a:tint val="93000"/>
                        <a:satMod val="120000"/>
                      </a:srgbClr>
                    </a:gs>
                    <a:gs pos="100000">
                      <a:srgbClr val="2D2D8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altLang="ru-RU" sz="4400" b="1" kern="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Стоит в поле дуб. На дубе 3 ветки. На каждой ветке по 3 яблока. Сколько всего яблок?</a:t>
            </a:r>
            <a:br>
              <a:rPr lang="ru-RU" altLang="ru-RU" sz="4400" b="1" kern="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</a:br>
            <a:r>
              <a:rPr lang="ru-RU" altLang="ru-RU" sz="8800" b="1" kern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                      </a:t>
            </a:r>
            <a:r>
              <a:rPr lang="ru-RU" altLang="ru-RU" sz="9600" b="1" kern="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?</a:t>
            </a:r>
            <a:endParaRPr lang="ru-RU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Picture 4" descr="дерев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59856"/>
            <a:ext cx="280193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2699513" cy="208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83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r="2011"/>
          <a:stretch/>
        </p:blipFill>
        <p:spPr bwMode="auto">
          <a:xfrm>
            <a:off x="-45812" y="1340768"/>
            <a:ext cx="9108000" cy="432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96028"/>
            <a:ext cx="798513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069" y="4437112"/>
            <a:ext cx="798513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693" y="4311827"/>
            <a:ext cx="798513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28107"/>
            <a:ext cx="798513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17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6600" b="1" dirty="0" smtClean="0">
                <a:solidFill>
                  <a:schemeClr val="folHlink"/>
                </a:solidFill>
                <a:latin typeface="Comic Sans MS" pitchFamily="66" charset="0"/>
              </a:rPr>
              <a:t>ОТДОХНЁМ !</a:t>
            </a:r>
          </a:p>
        </p:txBody>
      </p:sp>
      <p:pic>
        <p:nvPicPr>
          <p:cNvPr id="28674" name="Picture 4" descr="animashki-4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00213"/>
            <a:ext cx="813752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764288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5673"/>
            <a:ext cx="2160240" cy="221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03260"/>
            <a:ext cx="2232248" cy="215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2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16632"/>
            <a:ext cx="6048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6000" kern="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Зарядка для пальчиков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055624"/>
            <a:ext cx="67687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40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Сцепим мы два кулачка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40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Словно крепких два крючка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40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А потом мы ждать не станем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40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Посильнее их потянем.</a:t>
            </a:r>
          </a:p>
        </p:txBody>
      </p:sp>
    </p:spTree>
    <p:extLst>
      <p:ext uri="{BB962C8B-B14F-4D97-AF65-F5344CB8AC3E}">
        <p14:creationId xmlns:p14="http://schemas.microsoft.com/office/powerpoint/2010/main" val="12598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dirty="0" smtClean="0"/>
              <a:t>Комплекс №1 по </a:t>
            </a:r>
            <a:r>
              <a:rPr lang="ru-RU" altLang="ru-RU" dirty="0" err="1" smtClean="0"/>
              <a:t>Базарнову</a:t>
            </a:r>
            <a:endParaRPr lang="ru-RU" altLang="ru-RU" dirty="0" smtClean="0"/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b="1" dirty="0" smtClean="0"/>
              <a:t>Сделать глубокий вдох, наклоняясь вперед к крышке парты, вдох;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b="1" dirty="0" smtClean="0"/>
              <a:t>Крепко зажмурим глаза, потом открыть;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b="1" dirty="0" smtClean="0"/>
              <a:t>Руки на пояс, поворачивая голову в стороны, смотреть попеременно на правый и левый локоть;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b="1" dirty="0" smtClean="0"/>
              <a:t>Смотреть на доску 2-3 секунды, затем на кончики пальцев перед собой;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b="1" dirty="0" smtClean="0"/>
              <a:t>Руки вытянуть вперед и, смотря на кончики пальцев, поднимать их и опускать;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b="1" dirty="0" smtClean="0"/>
              <a:t>Держа указательный палец правой руки перед собой, проводить руки слева направо.</a:t>
            </a:r>
          </a:p>
        </p:txBody>
      </p:sp>
    </p:spTree>
    <p:extLst>
      <p:ext uri="{BB962C8B-B14F-4D97-AF65-F5344CB8AC3E}">
        <p14:creationId xmlns:p14="http://schemas.microsoft.com/office/powerpoint/2010/main" val="242052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" t="7115" r="3405"/>
          <a:stretch/>
        </p:blipFill>
        <p:spPr bwMode="auto">
          <a:xfrm>
            <a:off x="107504" y="1484784"/>
            <a:ext cx="8867845" cy="428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" t="7115" r="3405"/>
          <a:stretch/>
        </p:blipFill>
        <p:spPr bwMode="auto">
          <a:xfrm>
            <a:off x="259904" y="1637184"/>
            <a:ext cx="8867845" cy="428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158028"/>
            <a:ext cx="605887" cy="61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063232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492" y="4149080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930" y="3127375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831" y="3127375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42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"/>
          <a:stretch/>
        </p:blipFill>
        <p:spPr bwMode="auto">
          <a:xfrm>
            <a:off x="467544" y="1556792"/>
            <a:ext cx="832076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5364088" y="4149080"/>
            <a:ext cx="0" cy="1656184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364088" y="4149080"/>
            <a:ext cx="864096" cy="0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6228184" y="3573016"/>
            <a:ext cx="216024" cy="576064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6444208" y="3501008"/>
            <a:ext cx="432048" cy="72008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876256" y="3501008"/>
            <a:ext cx="504056" cy="216024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52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mja-sneg_krujitsja.mp3" hidden="1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55576" y="980728"/>
            <a:ext cx="7572428" cy="186953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010708"/>
              </a:avLst>
            </a:prstTxWarp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Гимнастика для глаз</a:t>
            </a:r>
          </a:p>
          <a:p>
            <a:pPr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riflame-muzyka_dlja_prezentacij-club_paradise-3_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27538" y="3284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1985627"/>
      </p:ext>
    </p:extLst>
  </p:cSld>
  <p:clrMapOvr>
    <a:masterClrMapping/>
  </p:clrMapOvr>
  <p:transition>
    <p:sndAc>
      <p:stSnd>
        <p:snd r:embed="rId4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00504"/>
            <a:ext cx="1736207" cy="2533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000504"/>
            <a:ext cx="1781176" cy="2599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571480"/>
            <a:ext cx="1638300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480"/>
            <a:ext cx="1736207" cy="2533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0" y="0"/>
            <a:ext cx="1229164" cy="1229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919864" y="5633864"/>
            <a:ext cx="122413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929454" y="4643446"/>
            <a:ext cx="122413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flipH="1">
            <a:off x="714347" y="642918"/>
            <a:ext cx="1371291" cy="1371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32012"/>
      </p:ext>
    </p:extLst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1.32084E-6 L 0.85834 1.32084E-6 " pathEditMode="relative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368 0.00602 L 0.83368 0.803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4 0.01041 L -0.83264 0.020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684 0.02545 L -0.81684 -0.7929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5 -0.00023 L -0.6842 -0.000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945 1.32084E-6 L -0.66945 -0.51423 " pathEditMode="relative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3146 L 0.64688 0.0312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688 0.03122 L 0.64375 0.5926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3714743" y="58108"/>
            <a:ext cx="1600755" cy="1299190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4247" y="2628000"/>
            <a:ext cx="1549753" cy="1301065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flipH="1">
            <a:off x="-1" y="2500306"/>
            <a:ext cx="1640703" cy="1312302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643834" y="5572141"/>
            <a:ext cx="1500166" cy="1227064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flipH="1">
            <a:off x="0" y="58795"/>
            <a:ext cx="1619672" cy="1298503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43245" y="58108"/>
            <a:ext cx="1600755" cy="1370628"/>
          </a:xfrm>
          <a:prstGeom prst="hexagon">
            <a:avLst>
              <a:gd name="adj" fmla="val 29105"/>
              <a:gd name="vf" fmla="val 115470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flipH="1">
            <a:off x="0" y="5500703"/>
            <a:ext cx="1500166" cy="1269996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6870581"/>
      </p:ext>
    </p:extLst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3486E-6 L 0.00885 0.79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3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0.7932 L 0.00104 0.006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3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70507E-6 L -0.81007 0.010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82211E-6 L 1.00799 -0.010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44506E-6 L -0.85052 -0.79736 " pathEditMode="relative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00393 L 1.01667 0.9990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00" y="5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33727E-6 L -0.83472 0.80777 " pathEditMode="relative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2153 L 1.03541 -0.9437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0" y="-4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2214563"/>
            <a:ext cx="2179637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568" y="2884948"/>
            <a:ext cx="693737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75" y="3351674"/>
            <a:ext cx="812800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3608" y="5373216"/>
            <a:ext cx="4635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flipH="1">
            <a:off x="4143372" y="214290"/>
            <a:ext cx="1509904" cy="1087130"/>
          </a:xfrm>
          <a:prstGeom prst="star7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571868" y="142852"/>
            <a:ext cx="1509904" cy="1087130"/>
          </a:xfrm>
          <a:prstGeom prst="star7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1126349"/>
      </p:ext>
    </p:extLst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04256E-6 C 0.23559 2.04256E-6 0.42812 0.18714 0.42812 0.41753 C 0.42812 0.6477 0.23559 0.83507 3.88889E-6 0.83507 C -0.23559 0.83507 -0.42691 0.6477 -0.42691 0.41753 C -0.42691 0.18714 -0.23559 2.04256E-6 3.88889E-6 2.04256E-6 Z " pathEditMode="relative" rAng="0" ptsTypes="fffff">
                                      <p:cBhvr>
                                        <p:cTn id="1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4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2 2.04256E-6 L -0.07152 2.04256E-6 L -0.15487 0.01943 L -0.24445 0.05621 L -0.32778 0.1189 L -0.39775 0.20402 L -0.43941 0.29701 L -0.45643 0.37566 L -0.45539 0.46241 L -0.43577 0.54753 L -0.39896 0.63104 L -0.33525 0.70946 L -0.24931 0.77862 L -0.15261 0.81887 L -0.06424 0.83622 L 0.0316 0.83298 L 0.1224 0.81055 L 0.2033 0.77515 L 0.27935 0.71131 L 0.35053 0.62271 L 0.38872 0.53134 L 0.40348 0.45431 L 0.4007 0.35785 L 0.37744 0.26949 L 0.35053 0.2216 L 0.31129 0.15868 L 0.25851 0.10594 L 0.18872 0.05297 L 0.1224 0.02567 L 0.03646 0.00486 L -0.03334 -0.00324 " pathEditMode="relative" rAng="0" ptsTypes="AAAAAAAAAAAAAAAAAAAAAAAAAAAAAAA">
                                      <p:cBhvr>
                                        <p:cTn id="2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4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1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лако 17"/>
          <p:cNvSpPr/>
          <p:nvPr/>
        </p:nvSpPr>
        <p:spPr>
          <a:xfrm>
            <a:off x="4000500" y="6215063"/>
            <a:ext cx="1000125" cy="285750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3000375" y="4143375"/>
            <a:ext cx="2928938" cy="571500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7643813" y="3571875"/>
            <a:ext cx="1071562" cy="285750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0" y="3786188"/>
            <a:ext cx="1357313" cy="285750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4000500" y="1143000"/>
            <a:ext cx="1143000" cy="357188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6148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2214563"/>
            <a:ext cx="2179637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428875"/>
            <a:ext cx="693737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2643188"/>
            <a:ext cx="812800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357188"/>
            <a:ext cx="7635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0" y="5357813"/>
            <a:ext cx="4635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flipH="1">
            <a:off x="4143372" y="214290"/>
            <a:ext cx="1509904" cy="1087130"/>
          </a:xfrm>
          <a:prstGeom prst="star7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571868" y="142852"/>
            <a:ext cx="1509904" cy="1087130"/>
          </a:xfrm>
          <a:prstGeom prst="star7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Овал 18"/>
          <p:cNvSpPr/>
          <p:nvPr/>
        </p:nvSpPr>
        <p:spPr>
          <a:xfrm>
            <a:off x="7572375" y="2357438"/>
            <a:ext cx="357188" cy="428625"/>
          </a:xfrm>
          <a:prstGeom prst="ellipse">
            <a:avLst/>
          </a:prstGeom>
          <a:solidFill>
            <a:srgbClr val="021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70678"/>
      </p:ext>
    </p:extLst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04256E-6 C 0.23559 2.04256E-6 0.42812 0.18714 0.42812 0.41753 C 0.42812 0.6477 0.23559 0.83507 3.88889E-6 0.83507 C -0.23559 0.83507 -0.42691 0.6477 -0.42691 0.41753 C -0.42691 0.18714 -0.23559 2.04256E-6 3.88889E-6 2.04256E-6 Z " pathEditMode="relative" rAng="0" ptsTypes="fffff">
                                      <p:cBhvr>
                                        <p:cTn id="1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4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2 2.04256E-6 L -0.07152 2.04256E-6 L -0.15487 0.01943 L -0.24445 0.05621 L -0.32778 0.1189 L -0.39775 0.20402 L -0.43941 0.29701 L -0.45643 0.37566 L -0.45539 0.46241 L -0.43577 0.54753 L -0.39896 0.63104 L -0.33525 0.70946 L -0.24931 0.77862 L -0.15261 0.81887 L -0.06424 0.83622 L 0.0316 0.83298 L 0.1224 0.81055 L 0.2033 0.77515 L 0.27935 0.71131 L 0.35053 0.62271 L 0.38872 0.53134 L 0.40348 0.45431 L 0.4007 0.35785 L 0.37744 0.26949 L 0.35053 0.2216 L 0.31129 0.15868 L 0.25851 0.10594 L 0.18872 0.05297 L 0.1224 0.02567 L 0.03646 0.00486 L -0.03334 -0.00324 " pathEditMode="relative" rAng="0" ptsTypes="AAAAAAAAAAAAAAAAAAAAAAAAAAAAAAA">
                                      <p:cBhvr>
                                        <p:cTn id="2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4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лако 8"/>
          <p:cNvSpPr/>
          <p:nvPr/>
        </p:nvSpPr>
        <p:spPr>
          <a:xfrm>
            <a:off x="5214938" y="3857625"/>
            <a:ext cx="1643062" cy="42862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2214563" y="3857625"/>
            <a:ext cx="1857375" cy="42862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146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3" y="2568575"/>
            <a:ext cx="1303337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3663" y="2492375"/>
            <a:ext cx="99377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2500313"/>
            <a:ext cx="1011238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5213" y="2492375"/>
            <a:ext cx="1370012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93273" flipH="1">
            <a:off x="1277938" y="1341438"/>
            <a:ext cx="1252537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1928794" y="2143116"/>
            <a:ext cx="5328592" cy="2448272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Берегите</a:t>
            </a:r>
            <a:r>
              <a:rPr lang="ru-RU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зрение!</a:t>
            </a:r>
          </a:p>
        </p:txBody>
      </p:sp>
    </p:spTree>
    <p:extLst>
      <p:ext uri="{BB962C8B-B14F-4D97-AF65-F5344CB8AC3E}">
        <p14:creationId xmlns:p14="http://schemas.microsoft.com/office/powerpoint/2010/main" val="36546408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C 3.05556E-6 0.17547 0.08767 0.32037 0.19479 0.32037 C 0.32118 0.32037 0.36666 0.16019 0.38611 0.06366 L 0.4059 -0.06412 C 0.42534 -0.16018 0.47396 -0.32013 0.61684 -0.32013 C 0.70816 -0.32013 0.81198 -0.17592 0.81198 -4.44444E-6 C 0.81198 0.17547 0.70816 0.32037 0.61684 0.32037 C 0.47396 0.32037 0.42534 0.16019 0.4059 0.06366 L 0.38611 -0.06412 C 0.36666 -0.16018 0.32118 -0.32013 0.19479 -0.32013 C 0.08767 -0.32013 3.05556E-6 -0.17592 3.05556E-6 -4.44444E-6 Z " pathEditMode="relative" rAng="0" ptsTypes="ffFffffFfff">
                                      <p:cBhvr>
                                        <p:cTn id="11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0.00023 C 0.01563 0.17581 -0.07326 0.32038 -0.18142 0.32038 C -0.30868 0.32038 -0.35486 0.16008 -0.37413 0.06362 L -0.39392 -0.06384 C -0.41406 -0.16007 -0.46284 -0.31991 -0.60677 -0.31991 C -0.69895 -0.31991 -0.80312 -0.17603 -0.80312 0.00023 C -0.80312 0.17581 -0.69895 0.32038 -0.60677 0.32038 C -0.46284 0.32038 -0.41406 0.16008 -0.39392 0.06362 L -0.37413 -0.06384 C -0.35486 -0.16007 -0.30868 -0.31991 -0.18142 -0.31991 C -0.07326 -0.31991 0.01563 -0.17603 0.01563 0.00023 Z " pathEditMode="relative" rAng="5400000" ptsTypes="ffFffffFfff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5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692696"/>
            <a:ext cx="29523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/>
            <a:r>
              <a:rPr lang="ru-RU" sz="2800" b="1" dirty="0">
                <a:solidFill>
                  <a:srgbClr val="000066"/>
                </a:solidFill>
                <a:latin typeface="Comic Sans MS" panose="030F0702030302020204" pitchFamily="66" charset="0"/>
              </a:rPr>
              <a:t>От </a:t>
            </a:r>
            <a:r>
              <a:rPr lang="ru-RU" sz="2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Снеговика</a:t>
            </a:r>
          </a:p>
          <a:p>
            <a:pPr lvl="0"/>
            <a:r>
              <a:rPr lang="ru-RU" sz="28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Из </a:t>
            </a:r>
            <a:r>
              <a:rPr lang="ru-RU" sz="2800" b="1" dirty="0" err="1" smtClean="0">
                <a:solidFill>
                  <a:srgbClr val="000066"/>
                </a:solidFill>
                <a:latin typeface="Comic Sans MS" panose="030F0702030302020204" pitchFamily="66" charset="0"/>
              </a:rPr>
              <a:t>Всезнайкино</a:t>
            </a:r>
            <a:endParaRPr lang="ru-RU" sz="28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4470072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г.Ноябрьск</a:t>
            </a:r>
            <a:endParaRPr lang="ru-RU" sz="3200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ru-RU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Детский сад             </a:t>
            </a:r>
            <a:endParaRPr lang="ru-RU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74194"/>
            <a:ext cx="24257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64" y="5324146"/>
            <a:ext cx="2616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1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29117" r="-1048" b="33478"/>
          <a:stretch/>
        </p:blipFill>
        <p:spPr bwMode="auto">
          <a:xfrm>
            <a:off x="461499" y="1860568"/>
            <a:ext cx="8286965" cy="2480151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619672" y="2852936"/>
            <a:ext cx="0" cy="4320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619672" y="2852936"/>
            <a:ext cx="3600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979712" y="2492896"/>
            <a:ext cx="0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979712" y="2492896"/>
            <a:ext cx="288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619672" y="2492896"/>
            <a:ext cx="648072" cy="15121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619672" y="4005064"/>
            <a:ext cx="6480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943708" y="3645024"/>
            <a:ext cx="324036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1943708" y="3248980"/>
            <a:ext cx="324036" cy="3960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627784" y="2852936"/>
            <a:ext cx="0" cy="3960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2627784" y="2852936"/>
            <a:ext cx="288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915816" y="2492896"/>
            <a:ext cx="0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2915816" y="2492896"/>
            <a:ext cx="3600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627784" y="2492896"/>
            <a:ext cx="648072" cy="15121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2627784" y="4005064"/>
            <a:ext cx="6480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951820" y="3645024"/>
            <a:ext cx="324036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2951820" y="3248980"/>
            <a:ext cx="324036" cy="3960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69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kern="0" dirty="0" smtClean="0">
                <a:ln w="11430"/>
                <a:gradFill>
                  <a:gsLst>
                    <a:gs pos="0">
                      <a:srgbClr val="2D2D8A">
                        <a:tint val="90000"/>
                        <a:satMod val="120000"/>
                      </a:srgbClr>
                    </a:gs>
                    <a:gs pos="25000">
                      <a:srgbClr val="2D2D8A">
                        <a:tint val="93000"/>
                        <a:satMod val="120000"/>
                      </a:srgbClr>
                    </a:gs>
                    <a:gs pos="50000">
                      <a:srgbClr val="2D2D8A">
                        <a:shade val="89000"/>
                        <a:satMod val="110000"/>
                      </a:srgbClr>
                    </a:gs>
                    <a:gs pos="75000">
                      <a:srgbClr val="2D2D8A">
                        <a:tint val="93000"/>
                        <a:satMod val="120000"/>
                      </a:srgbClr>
                    </a:gs>
                    <a:gs pos="100000">
                      <a:srgbClr val="2D2D8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36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А</a:t>
            </a:r>
            <a:r>
              <a:rPr lang="ru-RU" sz="3600" b="1" kern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Й</a:t>
            </a:r>
            <a:r>
              <a:rPr lang="ru-RU" sz="3600" b="1" kern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Д</a:t>
            </a:r>
            <a:r>
              <a:rPr lang="ru-RU" sz="3600" b="1" kern="0" dirty="0" smtClean="0">
                <a:ln w="11430"/>
                <a:solidFill>
                  <a:srgbClr val="66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И  </a:t>
            </a:r>
            <a:r>
              <a:rPr lang="ru-RU" sz="36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3600" b="1" kern="0" dirty="0" smtClean="0">
                <a:ln w="11430"/>
                <a:solidFill>
                  <a:srgbClr val="FF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3600" b="1" kern="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ru-RU" sz="3600" b="1" kern="0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Я</a:t>
            </a:r>
            <a:r>
              <a:rPr lang="ru-RU" sz="3600" b="1" kern="0" dirty="0" smtClean="0">
                <a:ln w="11430"/>
                <a:gradFill>
                  <a:gsLst>
                    <a:gs pos="0">
                      <a:srgbClr val="2D2D8A">
                        <a:tint val="90000"/>
                        <a:satMod val="120000"/>
                      </a:srgbClr>
                    </a:gs>
                    <a:gs pos="25000">
                      <a:srgbClr val="2D2D8A">
                        <a:tint val="93000"/>
                        <a:satMod val="120000"/>
                      </a:srgbClr>
                    </a:gs>
                    <a:gs pos="50000">
                      <a:srgbClr val="2D2D8A">
                        <a:shade val="89000"/>
                        <a:satMod val="110000"/>
                      </a:srgbClr>
                    </a:gs>
                    <a:gs pos="75000">
                      <a:srgbClr val="2D2D8A">
                        <a:tint val="93000"/>
                        <a:satMod val="120000"/>
                      </a:srgbClr>
                    </a:gs>
                    <a:gs pos="100000">
                      <a:srgbClr val="2D2D8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Т</a:t>
            </a:r>
            <a:r>
              <a:rPr lang="ru-RU" sz="3600" b="1" kern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А</a:t>
            </a:r>
            <a:r>
              <a:rPr lang="ru-RU" sz="36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3600" b="1" kern="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3600" b="1" kern="0" dirty="0" smtClean="0">
                <a:ln w="11430"/>
                <a:solidFill>
                  <a:srgbClr val="5F5F5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3600" b="1" kern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Е  </a:t>
            </a:r>
            <a:r>
              <a:rPr lang="ru-RU" sz="3600" b="1" kern="0" dirty="0" smtClean="0">
                <a:ln w="11430"/>
                <a:gradFill>
                  <a:gsLst>
                    <a:gs pos="0">
                      <a:srgbClr val="2D2D8A">
                        <a:tint val="90000"/>
                        <a:satMod val="120000"/>
                      </a:srgbClr>
                    </a:gs>
                    <a:gs pos="25000">
                      <a:srgbClr val="2D2D8A">
                        <a:tint val="93000"/>
                        <a:satMod val="120000"/>
                      </a:srgbClr>
                    </a:gs>
                    <a:gs pos="50000">
                      <a:srgbClr val="2D2D8A">
                        <a:shade val="89000"/>
                        <a:satMod val="110000"/>
                      </a:srgbClr>
                    </a:gs>
                    <a:gs pos="75000">
                      <a:srgbClr val="2D2D8A">
                        <a:tint val="93000"/>
                        <a:satMod val="120000"/>
                      </a:srgbClr>
                    </a:gs>
                    <a:gs pos="100000">
                      <a:srgbClr val="2D2D8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3600" b="1" kern="0" dirty="0" smtClean="0">
                <a:ln w="11430"/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ru-RU" sz="3600" b="1" kern="0" dirty="0" smtClean="0">
                <a:ln w="11430"/>
                <a:solidFill>
                  <a:srgbClr val="66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36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Д</a:t>
            </a:r>
            <a:r>
              <a:rPr lang="ru-RU" sz="3600" b="1" kern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М</a:t>
            </a:r>
            <a:r>
              <a:rPr lang="ru-RU" sz="3600" b="1" kern="0" dirty="0" smtClean="0">
                <a:ln w="11430"/>
                <a:solidFill>
                  <a:srgbClr val="4876F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3600" b="1" kern="0" dirty="0" smtClean="0">
                <a:ln w="11430"/>
                <a:solidFill>
                  <a:srgbClr val="66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Т</a:t>
            </a:r>
            <a:r>
              <a:rPr lang="ru-RU" sz="3600" b="1" kern="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Ы</a:t>
            </a:r>
            <a:endParaRPr lang="ru-RU" sz="3600" dirty="0">
              <a:solidFill>
                <a:srgbClr val="0000FF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3" t="-1018"/>
          <a:stretch/>
        </p:blipFill>
        <p:spPr bwMode="auto">
          <a:xfrm>
            <a:off x="1763688" y="1700808"/>
            <a:ext cx="5870828" cy="41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76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9" t="53847"/>
          <a:stretch/>
        </p:blipFill>
        <p:spPr bwMode="auto">
          <a:xfrm>
            <a:off x="539552" y="2564904"/>
            <a:ext cx="8161901" cy="19280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355976" y="3212976"/>
            <a:ext cx="0" cy="315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995936" y="3528926"/>
            <a:ext cx="360040" cy="3321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995936" y="3861048"/>
            <a:ext cx="3600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355976" y="3861048"/>
            <a:ext cx="0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4355976" y="3861048"/>
            <a:ext cx="264526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620502" y="3861048"/>
            <a:ext cx="0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4620502" y="3861048"/>
            <a:ext cx="383546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004048" y="3528926"/>
            <a:ext cx="0" cy="3321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5004048" y="3528926"/>
            <a:ext cx="288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004048" y="3212976"/>
            <a:ext cx="288032" cy="315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5004048" y="3212976"/>
            <a:ext cx="9361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5940152" y="3212976"/>
            <a:ext cx="0" cy="315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5652120" y="3528926"/>
            <a:ext cx="288032" cy="3321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652120" y="3861048"/>
            <a:ext cx="288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5940152" y="3861048"/>
            <a:ext cx="0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5940152" y="3861048"/>
            <a:ext cx="360040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6300192" y="3861048"/>
            <a:ext cx="0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6300192" y="3861048"/>
            <a:ext cx="360040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6660232" y="3528926"/>
            <a:ext cx="0" cy="3321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6660232" y="3528926"/>
            <a:ext cx="288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660232" y="3212976"/>
            <a:ext cx="288032" cy="315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6660232" y="3212976"/>
            <a:ext cx="9361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7596336" y="3212976"/>
            <a:ext cx="0" cy="315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7308304" y="3528926"/>
            <a:ext cx="288032" cy="3321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7308304" y="3861048"/>
            <a:ext cx="288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7596336" y="3861048"/>
            <a:ext cx="0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7596336" y="3861048"/>
            <a:ext cx="360040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7956376" y="3861048"/>
            <a:ext cx="0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7956376" y="3861048"/>
            <a:ext cx="288032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8244408" y="3528926"/>
            <a:ext cx="0" cy="3321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4" idx="3"/>
          </p:cNvCxnSpPr>
          <p:nvPr/>
        </p:nvCxnSpPr>
        <p:spPr>
          <a:xfrm flipH="1">
            <a:off x="8244408" y="3528926"/>
            <a:ext cx="4570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stCxn id="4" idx="3"/>
          </p:cNvCxnSpPr>
          <p:nvPr/>
        </p:nvCxnSpPr>
        <p:spPr>
          <a:xfrm flipH="1">
            <a:off x="8244408" y="3528926"/>
            <a:ext cx="4570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>
            <a:stCxn id="4" idx="3"/>
            <a:endCxn id="4" idx="3"/>
          </p:cNvCxnSpPr>
          <p:nvPr/>
        </p:nvCxnSpPr>
        <p:spPr>
          <a:xfrm>
            <a:off x="8701453" y="35289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stCxn id="4" idx="3"/>
          </p:cNvCxnSpPr>
          <p:nvPr/>
        </p:nvCxnSpPr>
        <p:spPr>
          <a:xfrm flipH="1">
            <a:off x="8244408" y="3528926"/>
            <a:ext cx="4570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>
            <a:off x="8244410" y="3528926"/>
            <a:ext cx="3240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8244410" y="3212976"/>
            <a:ext cx="324034" cy="315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H="1">
            <a:off x="8244410" y="3212976"/>
            <a:ext cx="3240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74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588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4400" b="1" kern="0" dirty="0" smtClean="0">
                <a:solidFill>
                  <a:srgbClr val="703DFF"/>
                </a:solidFill>
                <a:latin typeface="Comic Sans MS"/>
                <a:cs typeface="Arial"/>
              </a:rPr>
              <a:t>Оцени свою работу</a:t>
            </a:r>
            <a:endParaRPr lang="ru-RU" b="1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5113" y="1765058"/>
            <a:ext cx="5804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35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Получилось всё отлично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5194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35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Получилось все хорошо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951947"/>
            <a:ext cx="4572000" cy="14927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35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Получилось все </a:t>
            </a:r>
            <a:r>
              <a:rPr lang="ru-RU" altLang="ru-RU" sz="3500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хорошо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altLang="ru-RU" sz="3500" kern="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51947"/>
            <a:ext cx="4572000" cy="14927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35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Получилось все </a:t>
            </a:r>
            <a:r>
              <a:rPr lang="ru-RU" altLang="ru-RU" sz="3500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хорошо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altLang="ru-RU" sz="3500" kern="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971600" y="4336940"/>
            <a:ext cx="5886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35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Только часть заданий получилось так, как хотелось бы                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6765424" y="1283907"/>
            <a:ext cx="974928" cy="1004371"/>
          </a:xfrm>
          <a:prstGeom prst="smileyFace">
            <a:avLst>
              <a:gd name="adj" fmla="val 4653"/>
            </a:avLst>
          </a:prstGeom>
          <a:solidFill>
            <a:srgbClr val="FF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smtClean="0">
              <a:solidFill>
                <a:srgbClr val="FFCCFF"/>
              </a:solidFill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8018040" y="1283907"/>
            <a:ext cx="987425" cy="1004371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smtClean="0">
              <a:solidFill>
                <a:srgbClr val="000000"/>
              </a:solidFill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695267" y="2814989"/>
            <a:ext cx="1045085" cy="943723"/>
          </a:xfrm>
          <a:prstGeom prst="smileyFace">
            <a:avLst>
              <a:gd name="adj" fmla="val 1968"/>
            </a:avLst>
          </a:prstGeom>
          <a:solidFill>
            <a:srgbClr val="FF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smtClean="0">
              <a:solidFill>
                <a:srgbClr val="000000"/>
              </a:solidFill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8018039" y="2814989"/>
            <a:ext cx="987425" cy="94372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smtClean="0">
              <a:solidFill>
                <a:srgbClr val="000000"/>
              </a:solidFill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534895" y="4502386"/>
            <a:ext cx="1062037" cy="1029031"/>
          </a:xfrm>
          <a:prstGeom prst="smileyFace">
            <a:avLst>
              <a:gd name="adj" fmla="val -4653"/>
            </a:avLst>
          </a:prstGeom>
          <a:solidFill>
            <a:srgbClr val="FF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smtClean="0">
              <a:solidFill>
                <a:srgbClr val="000000"/>
              </a:solidFill>
            </a:endParaRPr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7937580" y="4502386"/>
            <a:ext cx="987425" cy="1029031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6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Мозговая гимнастика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«Качания головой».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</p:txBody>
      </p:sp>
      <p:pic>
        <p:nvPicPr>
          <p:cNvPr id="1026" name="Picture 2" descr="C:\Users\User\Desktop\fd32499bbde209918969cf7031326e8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500306"/>
            <a:ext cx="5648343" cy="3530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289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620687"/>
            <a:ext cx="7200801" cy="540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128792" cy="643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"/>
            <a:ext cx="5962650" cy="119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8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Мозговая гимнастика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/>
              <a:t>2</a:t>
            </a:r>
            <a:r>
              <a:rPr lang="ru-RU" dirty="0" smtClean="0"/>
              <a:t>. «Стрельба глазами».</a:t>
            </a:r>
            <a:endParaRPr lang="ru-RU" dirty="0"/>
          </a:p>
        </p:txBody>
      </p:sp>
      <p:pic>
        <p:nvPicPr>
          <p:cNvPr id="3075" name="Picture 3" descr="C:\Users\User\Desktop\5f4bbf895b2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642918"/>
            <a:ext cx="2262190" cy="2262190"/>
          </a:xfrm>
          <a:prstGeom prst="rect">
            <a:avLst/>
          </a:prstGeom>
          <a:noFill/>
        </p:spPr>
      </p:pic>
      <p:pic>
        <p:nvPicPr>
          <p:cNvPr id="4098" name="Picture 2" descr="C:\Users\User\Desktop\eyes_look2_med_wte_759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786058"/>
            <a:ext cx="4429155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805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Р</a:t>
            </a:r>
            <a:r>
              <a:rPr lang="ru-RU" sz="6000" b="1" dirty="0">
                <a:solidFill>
                  <a:srgbClr val="FFC000"/>
                </a:solidFill>
              </a:rPr>
              <a:t>а</a:t>
            </a:r>
            <a:r>
              <a:rPr lang="ru-RU" sz="6000" b="1" dirty="0">
                <a:solidFill>
                  <a:srgbClr val="00B050"/>
                </a:solidFill>
              </a:rPr>
              <a:t>з</a:t>
            </a:r>
            <a:r>
              <a:rPr lang="ru-RU" sz="6000" b="1" dirty="0">
                <a:solidFill>
                  <a:srgbClr val="FF0000"/>
                </a:solidFill>
              </a:rPr>
              <a:t>м</a:t>
            </a:r>
            <a:r>
              <a:rPr lang="ru-RU" sz="6000" b="1" dirty="0">
                <a:solidFill>
                  <a:srgbClr val="0070C0"/>
                </a:solidFill>
              </a:rPr>
              <a:t>и</a:t>
            </a:r>
            <a:r>
              <a:rPr lang="ru-RU" sz="6000" b="1" dirty="0">
                <a:solidFill>
                  <a:srgbClr val="00B050"/>
                </a:solidFill>
              </a:rPr>
              <a:t>н</a:t>
            </a:r>
            <a:r>
              <a:rPr lang="ru-RU" sz="6000" b="1" dirty="0">
                <a:solidFill>
                  <a:srgbClr val="9BBB59">
                    <a:lumMod val="50000"/>
                  </a:srgbClr>
                </a:solidFill>
              </a:rPr>
              <a:t>к</a:t>
            </a:r>
            <a:r>
              <a:rPr lang="ru-RU" sz="6000" b="1" dirty="0">
                <a:solidFill>
                  <a:srgbClr val="FF0000"/>
                </a:solidFill>
              </a:rPr>
              <a:t>а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Aft>
                <a:spcPct val="0"/>
              </a:spcAft>
              <a:buSzPct val="200000"/>
              <a:buNone/>
            </a:pPr>
            <a:r>
              <a:rPr lang="ru-RU" altLang="ru-RU" sz="4800" b="1" kern="0" dirty="0">
                <a:solidFill>
                  <a:srgbClr val="00B050"/>
                </a:solidFill>
                <a:latin typeface="Monotype Corsiva" pitchFamily="66" charset="0"/>
              </a:rPr>
              <a:t>Кем они были раньше?</a:t>
            </a:r>
          </a:p>
          <a:p>
            <a:pPr marL="0" lvl="0" indent="0" algn="ctr" fontAlgn="base">
              <a:spcAft>
                <a:spcPct val="0"/>
              </a:spcAft>
              <a:buSzPct val="200000"/>
              <a:buNone/>
            </a:pPr>
            <a:r>
              <a:rPr lang="ru-RU" altLang="ru-RU" sz="4800" b="1" kern="0" dirty="0">
                <a:solidFill>
                  <a:srgbClr val="C00000"/>
                </a:solidFill>
                <a:latin typeface="Monotype Corsiva" pitchFamily="66" charset="0"/>
              </a:rPr>
              <a:t>Цыплёнок 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01305"/>
            <a:ext cx="3194591" cy="355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61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b="1" kern="0" dirty="0">
                <a:solidFill>
                  <a:srgbClr val="C00000"/>
                </a:solidFill>
                <a:latin typeface="Monotype Corsiva" pitchFamily="66" charset="0"/>
              </a:rPr>
              <a:t>рыба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http://amarakhovski.files.wordpress.com/2009/12/gorshkov-photo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783263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61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0008315">
  <a:themeElements>
    <a:clrScheme name="Другая 1">
      <a:dk1>
        <a:srgbClr val="008080"/>
      </a:dk1>
      <a:lt1>
        <a:srgbClr val="FFFFFF"/>
      </a:lt1>
      <a:dk2>
        <a:srgbClr val="009999"/>
      </a:dk2>
      <a:lt2>
        <a:srgbClr val="FFFFFF"/>
      </a:lt2>
      <a:accent1>
        <a:srgbClr val="009E9A"/>
      </a:accent1>
      <a:accent2>
        <a:srgbClr val="00B8B4"/>
      </a:accent2>
      <a:accent3>
        <a:srgbClr val="B8B8CA"/>
      </a:accent3>
      <a:accent4>
        <a:srgbClr val="DADADA"/>
      </a:accent4>
      <a:accent5>
        <a:srgbClr val="9BFFFF"/>
      </a:accent5>
      <a:accent6>
        <a:srgbClr val="00D7D2"/>
      </a:accent6>
      <a:hlink>
        <a:srgbClr val="99CCFF"/>
      </a:hlink>
      <a:folHlink>
        <a:srgbClr val="FFFF99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292</Words>
  <Application>Microsoft Office PowerPoint</Application>
  <PresentationFormat>Экран (4:3)</PresentationFormat>
  <Paragraphs>61</Paragraphs>
  <Slides>33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Тема Office</vt:lpstr>
      <vt:lpstr>1_Тема Office</vt:lpstr>
      <vt:lpstr>2_Тема Office</vt:lpstr>
      <vt:lpstr>3_Тема Office</vt:lpstr>
      <vt:lpstr>4_Тема Office</vt:lpstr>
      <vt:lpstr>8_Тема Office</vt:lpstr>
      <vt:lpstr>9_Тема Office</vt:lpstr>
      <vt:lpstr>30008315</vt:lpstr>
      <vt:lpstr>10_Тема Office</vt:lpstr>
      <vt:lpstr>Занятие кружка по интеллектуалному развитию дополнительной образовательной программы</vt:lpstr>
      <vt:lpstr>Презентация PowerPoint</vt:lpstr>
      <vt:lpstr>Презентация PowerPoint</vt:lpstr>
      <vt:lpstr>Мозговая гимнастика</vt:lpstr>
      <vt:lpstr>Презентация PowerPoint</vt:lpstr>
      <vt:lpstr>Презентация PowerPoint</vt:lpstr>
      <vt:lpstr>Мозговая гимнастика</vt:lpstr>
      <vt:lpstr>Разминка</vt:lpstr>
      <vt:lpstr>рыба</vt:lpstr>
      <vt:lpstr>дуб</vt:lpstr>
      <vt:lpstr>лошадь</vt:lpstr>
      <vt:lpstr>корова</vt:lpstr>
      <vt:lpstr>курица</vt:lpstr>
      <vt:lpstr>  </vt:lpstr>
      <vt:lpstr>Презентация PowerPoint</vt:lpstr>
      <vt:lpstr>ЛОГИЧЕСКИЕ ЗАДАЧИ </vt:lpstr>
      <vt:lpstr>ЛОГИЧЕСКИЕ ЗАДАЧИ </vt:lpstr>
      <vt:lpstr>Презентация PowerPoint</vt:lpstr>
      <vt:lpstr>ОТДОХНЁМ !</vt:lpstr>
      <vt:lpstr>Презентация PowerPoint</vt:lpstr>
      <vt:lpstr>Комплекс №1 по Базарнову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 СПРЯТАННЫЕ  ПРЕДМЕТЫ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138</cp:revision>
  <dcterms:created xsi:type="dcterms:W3CDTF">2020-01-30T05:16:59Z</dcterms:created>
  <dcterms:modified xsi:type="dcterms:W3CDTF">2020-03-14T11:07:52Z</dcterms:modified>
</cp:coreProperties>
</file>