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7E46-5020-4135-BD57-F9B080A8A55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D734-8DD7-4D1D-94C4-472193544F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-1694926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  <a:p>
            <a:endParaRPr lang="ru-RU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r>
              <a:rPr lang="ru-RU" dirty="0" smtClean="0"/>
              <a:t>Проект по окружающему миру в средней группе</a:t>
            </a:r>
            <a:br>
              <a:rPr lang="ru-RU" dirty="0" smtClean="0"/>
            </a:br>
            <a:r>
              <a:rPr lang="ru-RU" dirty="0" smtClean="0"/>
              <a:t>«Лук – лучший друг»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03848" y="4581128"/>
            <a:ext cx="5760640" cy="2016224"/>
          </a:xfrm>
        </p:spPr>
        <p:txBody>
          <a:bodyPr/>
          <a:lstStyle/>
          <a:p>
            <a:r>
              <a:rPr lang="ru-RU" dirty="0" smtClean="0"/>
              <a:t>Подготовила и провела </a:t>
            </a:r>
          </a:p>
          <a:p>
            <a:r>
              <a:rPr lang="ru-RU" dirty="0" err="1" smtClean="0"/>
              <a:t>Илеева</a:t>
            </a:r>
            <a:r>
              <a:rPr lang="ru-RU" dirty="0" smtClean="0"/>
              <a:t> Елена Альбертовна</a:t>
            </a:r>
          </a:p>
          <a:p>
            <a:r>
              <a:rPr lang="ru-RU" dirty="0" smtClean="0"/>
              <a:t>Воспитатель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Тип проекта: </a:t>
            </a:r>
            <a:r>
              <a:rPr lang="ru-RU" dirty="0" smtClean="0"/>
              <a:t>познавательно-исследовательский </a:t>
            </a:r>
          </a:p>
          <a:p>
            <a:r>
              <a:rPr lang="ru-RU" b="1" dirty="0" smtClean="0"/>
              <a:t>Продолжительность проекта: </a:t>
            </a:r>
            <a:r>
              <a:rPr lang="ru-RU" dirty="0" smtClean="0"/>
              <a:t>краткосрочный ( 03.03.2020 – 19.03.2020)</a:t>
            </a:r>
          </a:p>
          <a:p>
            <a:r>
              <a:rPr lang="ru-RU" b="1" dirty="0" smtClean="0"/>
              <a:t>Участники проекта: </a:t>
            </a:r>
            <a:r>
              <a:rPr lang="ru-RU" dirty="0" smtClean="0"/>
              <a:t>дети средней группы, воспитатель. </a:t>
            </a:r>
          </a:p>
          <a:p>
            <a:r>
              <a:rPr lang="ru-RU" b="1" dirty="0" smtClean="0"/>
              <a:t>Постановка проблемы. </a:t>
            </a:r>
            <a:r>
              <a:rPr lang="ru-RU" dirty="0" smtClean="0"/>
              <a:t>В ходе беседы с детьми выяснилось, что все знают: лук полезен, его надо есть, чтобы не болеть . А что в нем полезного и как его надо выращивать практически ни кто не знал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можно вырастить зеленый лук на подоконнике? Чем может быть полезен лук? Что можно делать с луком? Исследование полезных свойств лука. </a:t>
            </a:r>
            <a:endParaRPr lang="ru-RU" dirty="0"/>
          </a:p>
        </p:txBody>
      </p:sp>
      <p:pic>
        <p:nvPicPr>
          <p:cNvPr id="5123" name="Picture 3" descr="C:\Users\Руслан\Desktop\Новая папка\iELO67NC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5952000" cy="4347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Вызвать у детей познавательный интерес к выращиванию репчатого лука на перо в комнатных условиях. Узнать о его пользе, формирование основ исследовательской и трудовой деятельности у младших дошкольников в процессе посадки лука и наблюдения за его ростом. </a:t>
            </a:r>
            <a:endParaRPr lang="ru-RU" dirty="0"/>
          </a:p>
        </p:txBody>
      </p:sp>
      <p:pic>
        <p:nvPicPr>
          <p:cNvPr id="1026" name="Picture 2" descr="C:\Users\Руслан\Desktop\Новая папка\iY90U2K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634338" cy="52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Ожидаемый результат. Дети научатся сажать и ухаживать за луком и познакомятся с условиями его содержания; у детей сформируются знания и представления о росте зеленого лука в комнатных условиях  в контейнере с почвой; дети узнают о пользе </a:t>
            </a:r>
            <a:r>
              <a:rPr lang="ru-RU" dirty="0" err="1" smtClean="0"/>
              <a:t>зелѐного </a:t>
            </a:r>
            <a:r>
              <a:rPr lang="ru-RU" dirty="0" smtClean="0"/>
              <a:t>витамина. </a:t>
            </a:r>
            <a:endParaRPr lang="ru-RU" dirty="0"/>
          </a:p>
        </p:txBody>
      </p:sp>
      <p:pic>
        <p:nvPicPr>
          <p:cNvPr id="2050" name="Picture 2" descr="C:\Users\Руслан\Desktop\Новая папка\iNT13SQ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964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Этапы реализации проекта: </a:t>
            </a:r>
          </a:p>
          <a:p>
            <a:r>
              <a:rPr lang="ru-RU" i="1" dirty="0" smtClean="0"/>
              <a:t>Подготовительный. </a:t>
            </a:r>
          </a:p>
          <a:p>
            <a:r>
              <a:rPr lang="ru-RU" dirty="0" smtClean="0"/>
              <a:t>Выявление знаний детей о луке, художественной литературы, изготовление дидактических игр, атрибутов к подвижным играм, составление плана работы. Привлечение родителей к организации и реализации проекта (подготовка земли, луковиц для посадки). </a:t>
            </a:r>
          </a:p>
          <a:p>
            <a:r>
              <a:rPr lang="ru-RU" i="1" dirty="0" smtClean="0"/>
              <a:t>Основной этап. </a:t>
            </a:r>
          </a:p>
          <a:p>
            <a:r>
              <a:rPr lang="ru-RU" dirty="0" smtClean="0"/>
              <a:t>1.НОД «Посадка лука репчатого на перо в средней группе». Посадка лука  в землю, наблюдение за ростом лука в группе. </a:t>
            </a:r>
          </a:p>
          <a:p>
            <a:r>
              <a:rPr lang="ru-RU" dirty="0" smtClean="0"/>
              <a:t>2. Уход за луком (полив, рыхление). </a:t>
            </a:r>
          </a:p>
          <a:p>
            <a:r>
              <a:rPr lang="ru-RU" dirty="0" smtClean="0"/>
              <a:t>3. Беседа «Чем полезен лук?». </a:t>
            </a:r>
          </a:p>
          <a:p>
            <a:r>
              <a:rPr lang="ru-RU" dirty="0" smtClean="0"/>
              <a:t>4. Чтение сказки-притчи «Луковая семья». </a:t>
            </a:r>
          </a:p>
          <a:p>
            <a:r>
              <a:rPr lang="ru-RU" dirty="0" smtClean="0"/>
              <a:t>5. Театрализация «Как луковка нашла себе друзей». </a:t>
            </a:r>
          </a:p>
          <a:p>
            <a:r>
              <a:rPr lang="ru-RU" dirty="0" smtClean="0"/>
              <a:t>6</a:t>
            </a:r>
            <a:r>
              <a:rPr lang="ru-RU" dirty="0" smtClean="0"/>
              <a:t>. Отгадывание загадок об овощах. </a:t>
            </a:r>
          </a:p>
          <a:p>
            <a:r>
              <a:rPr lang="ru-RU" dirty="0"/>
              <a:t>7</a:t>
            </a:r>
            <a:r>
              <a:rPr lang="ru-RU" dirty="0" smtClean="0"/>
              <a:t>. Заучивание стихотворения «Лук». </a:t>
            </a:r>
          </a:p>
          <a:p>
            <a:r>
              <a:rPr lang="ru-RU" dirty="0"/>
              <a:t>8</a:t>
            </a:r>
            <a:r>
              <a:rPr lang="ru-RU" dirty="0" smtClean="0"/>
              <a:t>. Заучивание пословиц и поговорок о луке. </a:t>
            </a:r>
          </a:p>
          <a:p>
            <a:r>
              <a:rPr lang="ru-RU" dirty="0"/>
              <a:t>9</a:t>
            </a:r>
            <a:r>
              <a:rPr lang="ru-RU" dirty="0" smtClean="0"/>
              <a:t>. Выполнение физкультминутки «Лук на грядке». </a:t>
            </a:r>
          </a:p>
          <a:p>
            <a:r>
              <a:rPr lang="ru-RU" dirty="0" smtClean="0"/>
              <a:t>10</a:t>
            </a:r>
            <a:r>
              <a:rPr lang="ru-RU" dirty="0" smtClean="0"/>
              <a:t>. Домашнее задание: вырастить лук у себя дома. </a:t>
            </a:r>
          </a:p>
          <a:p>
            <a:r>
              <a:rPr lang="ru-RU" dirty="0" smtClean="0"/>
              <a:t>11</a:t>
            </a:r>
            <a:r>
              <a:rPr lang="ru-RU" dirty="0" smtClean="0"/>
              <a:t>. Составить рассказ, о том как ухаживали за луком дома. </a:t>
            </a:r>
          </a:p>
          <a:p>
            <a:endParaRPr lang="ru-RU" dirty="0" smtClean="0"/>
          </a:p>
          <a:p>
            <a:r>
              <a:rPr lang="ru-RU" i="1" dirty="0" smtClean="0"/>
              <a:t>Заключительный этап. Сбор урожая, дегустация лука.  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Результаты: </a:t>
            </a:r>
            <a:r>
              <a:rPr lang="ru-RU" dirty="0" smtClean="0"/>
              <a:t>1. Дети научились сажать и ухаживать за луком, познакомились с условиями роста лука, научились подмечать пользу и красоту зеленого лука . 2. У детей сформировались знания и представления о росте зеленого лука в комнатных условиях в контейнере с почвой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3. Процесс и результат проекта принес детям удовлетворение, радость переживания успеха, осознание собственных умений, компетенции. Дети готовы и хотят выполнять коллективно следующий проект. </a:t>
            </a:r>
            <a:endParaRPr lang="ru-RU" dirty="0"/>
          </a:p>
        </p:txBody>
      </p:sp>
      <p:pic>
        <p:nvPicPr>
          <p:cNvPr id="3075" name="Picture 3" descr="C:\Users\Руслан\Desktop\Новая папка\i2D6AZG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услан\Desktop\Новая папка\iFUJ9TJ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000" cy="63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услан\Desktop\Новая папка\i6UOXEZ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12000" cy="60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по окружающему миру в средней группе «Лук – лучший друг»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окружающему миру в средней группе «Лук – лучший друг»</dc:title>
  <dc:creator>Руслан</dc:creator>
  <cp:lastModifiedBy>Руслан</cp:lastModifiedBy>
  <cp:revision>4</cp:revision>
  <dcterms:created xsi:type="dcterms:W3CDTF">2020-03-20T19:32:12Z</dcterms:created>
  <dcterms:modified xsi:type="dcterms:W3CDTF">2020-03-20T20:04:17Z</dcterms:modified>
</cp:coreProperties>
</file>