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sldIdLst>
    <p:sldId id="259" r:id="rId2"/>
    <p:sldId id="329" r:id="rId3"/>
    <p:sldId id="275" r:id="rId4"/>
    <p:sldId id="317" r:id="rId5"/>
    <p:sldId id="264" r:id="rId6"/>
    <p:sldId id="338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-81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9859" y="2125015"/>
            <a:ext cx="8448541" cy="28719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Песня о  России»</a:t>
            </a:r>
            <a:b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Ольга Высоцкая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8192" y="502276"/>
            <a:ext cx="944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Муниципальное бюджетное дошкольное образовательное учреждение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етский сад № 15 поселка Южного муниципального образования Крымский район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9943" y="6037943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Подготовила : </a:t>
            </a:r>
            <a:r>
              <a:rPr lang="ru-RU" b="1" dirty="0" err="1" smtClean="0">
                <a:solidFill>
                  <a:srgbClr val="FF0000"/>
                </a:solidFill>
              </a:rPr>
              <a:t>Гилькова</a:t>
            </a:r>
            <a:r>
              <a:rPr lang="ru-RU" b="1" dirty="0" smtClean="0">
                <a:solidFill>
                  <a:srgbClr val="FF0000"/>
                </a:solidFill>
              </a:rPr>
              <a:t> Т.Н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0" y="282883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+mj-ea"/>
              <a:cs typeface="+mj-cs"/>
            </a:endParaRPr>
          </a:p>
          <a:p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+mj-ea"/>
              <a:cs typeface="+mj-cs"/>
            </a:endParaRPr>
          </a:p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+mj-ea"/>
              <a:cs typeface="+mj-cs"/>
            </a:endParaRPr>
          </a:p>
          <a:p>
            <a:pPr lvl="0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+mj-ea"/>
                <a:cs typeface="+mj-cs"/>
              </a:rPr>
              <a:t>Посмотри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+mj-ea"/>
                <a:cs typeface="+mj-cs"/>
              </a:rPr>
              <a:t>, как все красиво,</a:t>
            </a:r>
            <a:b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+mj-ea"/>
                <a:cs typeface="+mj-cs"/>
              </a:rPr>
            </a:b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Посмотри-простор какой.</a:t>
            </a:r>
            <a:endParaRPr lang="ru-RU" dirty="0">
              <a:solidFill>
                <a:prstClr val="white"/>
              </a:solidFill>
            </a:endParaRPr>
          </a:p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4" y="315773"/>
            <a:ext cx="5071300" cy="395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03" y="315772"/>
            <a:ext cx="5454643" cy="395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5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71638" cy="358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4" y="1973944"/>
            <a:ext cx="5682466" cy="33525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12228" y="5521354"/>
            <a:ext cx="635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ln w="3175" cmpd="sng">
                  <a:noFill/>
                </a:ln>
                <a:solidFill>
                  <a:srgbClr val="FF0000"/>
                </a:solidFill>
                <a:ea typeface="+mj-ea"/>
                <a:cs typeface="+mj-cs"/>
              </a:rPr>
              <a:t>Ветерок </a:t>
            </a:r>
            <a:r>
              <a:rPr lang="ru-RU" sz="3200" b="1" cap="all" dirty="0">
                <a:ln w="3175" cmpd="sng">
                  <a:noFill/>
                </a:ln>
                <a:solidFill>
                  <a:srgbClr val="FF0000"/>
                </a:solidFill>
                <a:ea typeface="+mj-ea"/>
                <a:cs typeface="+mj-cs"/>
              </a:rPr>
              <a:t>метнулся разом </a:t>
            </a:r>
            <a:br>
              <a:rPr lang="ru-RU" sz="3200" b="1" cap="all" dirty="0">
                <a:ln w="3175" cmpd="sng">
                  <a:noFill/>
                </a:ln>
                <a:solidFill>
                  <a:srgbClr val="FF0000"/>
                </a:solidFill>
                <a:ea typeface="+mj-ea"/>
                <a:cs typeface="+mj-cs"/>
              </a:rPr>
            </a:br>
            <a:r>
              <a:rPr lang="ru-RU" sz="3200" b="1" cap="all" dirty="0">
                <a:ln w="3175" cmpd="sng">
                  <a:noFill/>
                </a:ln>
                <a:solidFill>
                  <a:srgbClr val="FF0000"/>
                </a:solidFill>
                <a:ea typeface="+mj-ea"/>
                <a:cs typeface="+mj-cs"/>
              </a:rPr>
              <a:t>облаков прорвав кольцо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5942" y="3613"/>
            <a:ext cx="67926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ромашка желтым взглядом </a:t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Смотрит солнышку в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лицо</a:t>
            </a:r>
          </a:p>
        </p:txBody>
      </p:sp>
      <p:pic>
        <p:nvPicPr>
          <p:cNvPr id="1026" name="Picture 2" descr="C:\Users\1\Desktop\бабочки\Priroda-Rossii-kartinki-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5942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298" y="3794424"/>
            <a:ext cx="6131877" cy="3100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779" y="1705431"/>
            <a:ext cx="6044082" cy="31350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8725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Посмотри, леса какие </a:t>
            </a:r>
          </a:p>
          <a:p>
            <a:pPr lvl="0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сады шумят кругом</a:t>
            </a:r>
          </a:p>
          <a:p>
            <a:pPr lvl="0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6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229" y="2356411"/>
            <a:ext cx="4847771" cy="439293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6057" y="685800"/>
            <a:ext cx="5239657" cy="36152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9" y="746686"/>
            <a:ext cx="45053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486" y="306106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Наша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Родина- Россия </a:t>
            </a:r>
            <a:b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</a:b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Хорошеет с каждым днем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6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8" y="130630"/>
            <a:ext cx="6214392" cy="31205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38690" y="354005"/>
            <a:ext cx="56533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Видишь-яблони и сливы  вдоль дороги встали в ряд.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 житье-бытье счастливом в русских селах говорят.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726" y="3403600"/>
            <a:ext cx="6871274" cy="3454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242618"/>
            <a:ext cx="5515429" cy="1991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березку молодую,  и кустарник, и траву,-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Беззаветно все люблю я, все я родиной зову</a:t>
            </a:r>
          </a:p>
        </p:txBody>
      </p:sp>
    </p:spTree>
    <p:extLst>
      <p:ext uri="{BB962C8B-B14F-4D97-AF65-F5344CB8AC3E}">
        <p14:creationId xmlns:p14="http://schemas.microsoft.com/office/powerpoint/2010/main" val="7829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6" y="1712686"/>
            <a:ext cx="6444344" cy="514531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87288" y="225418"/>
            <a:ext cx="4416026" cy="19517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 в стране свободной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с друзьями подрастать.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5636" y="5627720"/>
            <a:ext cx="4037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3175" cmpd="sng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 костер походный </a:t>
            </a:r>
          </a:p>
          <a:p>
            <a:pPr algn="ctr"/>
            <a:r>
              <a:rPr lang="ru-RU" sz="2400" b="1" cap="all" dirty="0" smtClean="0">
                <a:ln w="3175" cmpd="sng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поляне разжигать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747658" cy="53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7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794</TotalTime>
  <Words>87</Words>
  <Application>Microsoft Office PowerPoint</Application>
  <PresentationFormat>Произвольный</PresentationFormat>
  <Paragraphs>22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Воздушный поток</vt:lpstr>
      <vt:lpstr>« Песня о  России»  Ольга Высоцкая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Хорошо в стране свободной мне с друзьями подрастать.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Microsoft</cp:lastModifiedBy>
  <cp:revision>82</cp:revision>
  <dcterms:created xsi:type="dcterms:W3CDTF">2018-01-12T11:31:43Z</dcterms:created>
  <dcterms:modified xsi:type="dcterms:W3CDTF">2020-03-22T12:30:07Z</dcterms:modified>
</cp:coreProperties>
</file>