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72" r:id="rId4"/>
    <p:sldId id="273" r:id="rId5"/>
    <p:sldId id="257" r:id="rId6"/>
    <p:sldId id="275" r:id="rId7"/>
    <p:sldId id="262" r:id="rId8"/>
    <p:sldId id="258" r:id="rId9"/>
    <p:sldId id="264" r:id="rId10"/>
    <p:sldId id="259" r:id="rId11"/>
    <p:sldId id="260" r:id="rId12"/>
    <p:sldId id="261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6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FF"/>
    <a:srgbClr val="80008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4" autoAdjust="0"/>
    <p:restoredTop sz="94660"/>
  </p:normalViewPr>
  <p:slideViewPr>
    <p:cSldViewPr>
      <p:cViewPr varScale="1">
        <p:scale>
          <a:sx n="57" d="100"/>
          <a:sy n="57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74B18-AA24-4C46-865B-A9445B5B8C82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9E008-5538-4519-837F-8F0568B79D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DF7BB-BF3A-4043-A70C-E23040EEDA48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41F4E-5501-4436-8726-532FAB2859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D0B73-29DC-486C-AAEC-7145D1D4050C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6CBD0-C624-4AF1-B8C3-9E1E88C2F5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CF117-0842-47E5-8576-62856D83E7B3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4645A-9C0A-4140-A01C-CBFD04600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4BD0-5AEE-4E02-91B6-75499CBCF94A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B494D-C647-45B2-887A-676DC4525F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ED0F2-5767-4144-84A9-3A4C8E57FF40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33606-3B7E-43FB-BAF1-AF72308CA0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CFD78-B0C1-4912-8CC3-A2415694685A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CACCA-FAE4-4FCB-B3ED-880969D3DF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F52F1-DD1B-4C2F-82FC-C3FBA2F7AB43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4667E-0D47-4329-9B34-9772FF0131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BB1D0-51D3-4A3F-B249-2E4F22A43E6A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02235-6071-4F65-916F-36A872527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C51DC-6499-4F53-941B-2365D4466E73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B961-0683-4CF5-A060-9EF889F9E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D5E81-ED6F-4740-A032-AD797DCB2C06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9C7ECD6-7734-456C-B599-E09BE73C79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D6A0B84-063B-4F8F-9478-7F28175C49D6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4A590F1-C3EC-4D42-A040-9F20687EA2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592931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Презентация по теме: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«П.И. Чайковский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увертюра-фантазия «Ромео и 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Джульетта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Выполнила: преподаватель МАУ «НШИ» с.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Саранпауль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Вакуева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Эльвира Валерьевна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Рассказ патера Лоренцо.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00375" y="1571625"/>
            <a:ext cx="5257800" cy="4525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Тема патера Лоренцо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звучит во вступлении увертюры. Он предстает здесь как повествователь, рассказывая историю влюбленных.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Музыка патера Лоренцо схожа со средневековым католическим хоралом, так как он был священником, монахом.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Падре лоренц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1547813"/>
            <a:ext cx="2651125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…Ведут междоусобные бои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И не хотят унять кровопролитья…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5" y="1643063"/>
            <a:ext cx="4186238" cy="4686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 спокойной повествовательной темой вступления следует главная тема экспозиции, которую называют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темой вражды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между семьями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Монтекки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Капулетти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Ромео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643063"/>
            <a:ext cx="3571875" cy="459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...Друг друга любят дети главарей…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63" y="1428750"/>
            <a:ext cx="4757737" cy="48291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Теме вражды противопоставлена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тема любви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Ромео и Джульетты. Эта побочная тема увертюры звучит сначала тихо, неуверенно и робко, но с каждым разом она набирает мощь и силу, приобретая величие и торжественность, словно чувства героев становятся сильнее и глубже.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Ромео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3617913" cy="46291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85750"/>
            <a:ext cx="5614987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Девичьи грезы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874838"/>
            <a:ext cx="4543425" cy="4983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Она влюблена и мечтает о сильной и счастливой любви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Она думает о любимом Ромео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Она думает о свидании с ним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Джульетта мечтает Филип Кальдер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428750"/>
            <a:ext cx="3708400" cy="490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3786188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Чувство любви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Romeo_Juliet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857250"/>
            <a:ext cx="3571875" cy="56324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Роме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357563"/>
            <a:ext cx="4000500" cy="31892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Рисунок 5" descr="Ромео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14313"/>
            <a:ext cx="4000500" cy="2946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5" y="285750"/>
            <a:ext cx="4929188" cy="1428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…Но им судьба подстраивает козни…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3757612" cy="4572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Воинственность музыки 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разработке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Борьба мракобесия и всего чистого и светлого не на жизнь, а на смерть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Постоянно тема любви  грубо обрывается темой вражды.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Кто победит?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Ромео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763" y="92075"/>
            <a:ext cx="4468812" cy="3400425"/>
          </a:xfrm>
          <a:prstGeom prst="rect">
            <a:avLst/>
          </a:prstGeom>
          <a:noFill/>
        </p:spPr>
      </p:pic>
      <p:pic>
        <p:nvPicPr>
          <p:cNvPr id="5" name="Рисунок 4" descr="Ромео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038" y="3432175"/>
            <a:ext cx="4773612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2643188" cy="2714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…Средь царства смерти и полночной тьмы…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Артур Брук Ромео и Джульетта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214688"/>
            <a:ext cx="6143625" cy="3473450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" name="Рисунок 4" descr="Похороны Джульетты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85750"/>
            <a:ext cx="6000750" cy="27305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43688" y="4429125"/>
            <a:ext cx="23177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Похороны Джульетты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40105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…И гибель их у гробовых дверей…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Музыка 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репризе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звучит напряженно, трагично как погребальный колокол. Тема любви звучит, как бы из последних сил, изнемогая, погибая.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Ромео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286000"/>
            <a:ext cx="4714875" cy="42148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" name="Рисунок 8" descr="Ромео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2286000"/>
            <a:ext cx="3714750" cy="4243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829550" cy="7254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Смерть героев. Зачем? Почему?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71625" y="714375"/>
            <a:ext cx="6400800" cy="10001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гибель их у гробовых дверей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Кладет конец непримиримой розни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Ромео и Джульетта Огюст Род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275" y="1689100"/>
            <a:ext cx="6424613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….Их жизнь и страсть, и смерти торжество</a:t>
            </a:r>
            <a:b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 поздний мир родни на их могиле…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14688" y="2071688"/>
            <a:ext cx="2500312" cy="50434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Патер Лоренцо заканчивает свой рассказ в назидание будущим поколениям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Могила Ромео И Джульетт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928813"/>
            <a:ext cx="3268663" cy="4572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" name="Рисунок 9" descr="Падре Лоренц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857375"/>
            <a:ext cx="3171825" cy="466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2357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Чайковский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увертюра-фантазия «Ромео и Джульетта»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Схема музыкальной драматургии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Идейное содержание увертюры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Программность музыки увертюры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3" y="0"/>
            <a:ext cx="8686800" cy="1071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Эпоха Средневековья и эпоха Возрождения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28938" y="1143000"/>
            <a:ext cx="2786062" cy="60007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Борьба двух эпох, уходящего Средневековья и наступающей эпохи Возрождения.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Вражда семейств – это символ умирающего Средневековья.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Любовь Ромео и Джульетты – это символ все воспевающего Возрождения.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Эпоха средневековь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7375"/>
            <a:ext cx="3006725" cy="42846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Рисунок 5" descr="Эпоха возрожде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8" y="1857375"/>
            <a:ext cx="314325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786812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Идея увертюры «Ромео и Джульетта»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5786437" cy="5500688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Любовь продолжает озарять людей  светом даже после смерти.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Она творит чудеса, примиряя враждующих.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Видимая идея увертюры - это любовь двух юных созданий, Ромео и Джульетты.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Невидимая, на первый взгляд идея – это смена двух эпох: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Средневековья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с его тяжелыми, мрачными законами, представителями которого являются семейства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Монтекки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Капулетти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Возрождения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в котором воплотилась идея о совершенном человеке, и Ромео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Джульететта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становятся воплощением нового века.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Ромео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500188"/>
            <a:ext cx="2643188" cy="36512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Программность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Программное произведение – это произведение, в основе которого лежит определенный сюжет, основанный на тех или иных жизненных событиях, взятый из истории или современной жизни, или из других видов искусств: литературы, живописи; или рожденный творческой фантазией самого композитора.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Программность увертюры-фантазии «Ромео и Джульетта»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Взята из произведения Уильяма Шекспира - великого английского драматурга и поэта, жившего свыше 400 лет тому назад.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Поэт в основу своего произведения положил древнюю итальянскую легенду о любви и верности двух юных героев и их трагической смерти из-за родовой вражды и ненависти их семей.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Прочитайте трагедию Шекспира «Ромео и Джульетта» и вы будете знать программу этого произведения.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32948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Авторы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произведения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Содержимое 14" descr="Портрет Шекспир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9925" y="1547813"/>
            <a:ext cx="3444875" cy="4017962"/>
          </a:xfrm>
        </p:spPr>
      </p:pic>
      <p:pic>
        <p:nvPicPr>
          <p:cNvPr id="16" name="Содержимое 15" descr="chaik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16475" y="1547813"/>
            <a:ext cx="3668713" cy="4024312"/>
          </a:xfrm>
          <a:noFill/>
        </p:spPr>
      </p:pic>
      <p:sp>
        <p:nvSpPr>
          <p:cNvPr id="17" name="TextBox 16"/>
          <p:cNvSpPr txBox="1"/>
          <p:nvPr/>
        </p:nvSpPr>
        <p:spPr>
          <a:xfrm>
            <a:off x="928688" y="5715000"/>
            <a:ext cx="3071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Уильям Шекспир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29250" y="5715000"/>
            <a:ext cx="26146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П.И.Чайковский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Сонатная форма увертюры.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1143000"/>
            <a:ext cx="4929187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Вступление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813" y="2286000"/>
            <a:ext cx="7215187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Экспозиция (главная и побочная)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4563" y="3429000"/>
            <a:ext cx="414337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Разработка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25" y="4500563"/>
            <a:ext cx="32861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Реприза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75" y="5572125"/>
            <a:ext cx="2786063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Кода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музыкальной драматургии</a:t>
            </a:r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714375"/>
            <a:ext cx="8358188" cy="571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Вступление </a:t>
            </a:r>
            <a:r>
              <a:rPr lang="ru-RU" sz="2400" dirty="0"/>
              <a:t>– тема патера Лоренцо. Он начинает свой рассказ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1428750"/>
            <a:ext cx="8358188" cy="642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Главная тема </a:t>
            </a:r>
            <a:r>
              <a:rPr lang="ru-RU" sz="2400" dirty="0"/>
              <a:t>экспозиции – тема вражды двух семейств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" y="2214563"/>
            <a:ext cx="8358188" cy="642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Побочная тема </a:t>
            </a:r>
            <a:r>
              <a:rPr lang="ru-RU" sz="2400" dirty="0"/>
              <a:t>– </a:t>
            </a:r>
            <a:r>
              <a:rPr lang="ru-RU" sz="2400" dirty="0" err="1"/>
              <a:t>тема</a:t>
            </a:r>
            <a:r>
              <a:rPr lang="ru-RU" sz="2400" dirty="0"/>
              <a:t> любви Ромео и Джульетты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3000375"/>
            <a:ext cx="8358188" cy="1071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Разработка</a:t>
            </a:r>
            <a:r>
              <a:rPr lang="ru-RU" sz="2400" dirty="0"/>
              <a:t>. В ней сталкиваются темы вражды и любви.  Они противостоят друг другу. Тема вражды доминирует над темой любви, обрывая и уничтожая её.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5" y="4214813"/>
            <a:ext cx="8358188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 репризе </a:t>
            </a:r>
            <a:r>
              <a:rPr lang="ru-RU" sz="2400" dirty="0"/>
              <a:t>тема вражды звучит ещё более неистово и исступленно, уничтожая  тему любви, от которой остаются одни разрозненные фрагменты.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5" y="5500688"/>
            <a:ext cx="8358188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/>
              <a:t>Кода</a:t>
            </a:r>
            <a:r>
              <a:rPr lang="ru-RU" sz="2300" dirty="0"/>
              <a:t>. Патер Лоренцо завершает свой рассказ, снова слышна его тема. А заканчивает увертюру тема любви, которая звучит гимном этому светлому чувству, победившему вековую вражду.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Нет повести печальнее на свете…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Содержимое 9" descr="Отец Лоренц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1262063"/>
            <a:ext cx="3413125" cy="380365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000500" y="1357313"/>
            <a:ext cx="4686300" cy="49720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Я хотел поведать Вам о печальном событии, об одном ужасном несчастье, происшедшем в нашем городе с двумя влюбленными. Между их семьями по неизвестной уже причине возникла жестокая кровная вражда.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5" y="5143500"/>
            <a:ext cx="2511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Патер Лоренцо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…Две равно уважаемых семьи</a:t>
            </a:r>
            <a:b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Вероне, где встречают нас события…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50" y="1571625"/>
            <a:ext cx="8229600" cy="7143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Итальянский город Верона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 descr="Верона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3388" y="2328863"/>
            <a:ext cx="4803775" cy="4187825"/>
          </a:xfrm>
          <a:prstGeom prst="rect">
            <a:avLst/>
          </a:prstGeom>
          <a:noFill/>
        </p:spPr>
      </p:pic>
      <p:pic>
        <p:nvPicPr>
          <p:cNvPr id="9" name="Рисунок 8" descr="Верон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2262188"/>
            <a:ext cx="37496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</TotalTime>
  <Words>679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по теме:  «П.И. Чайковский, увертюра-фантазия «Ромео и Джульетта». Выполнила: преподаватель МАУ «НШИ» с. Саранпауль Вакуева Эльвира Валерьевна</vt:lpstr>
      <vt:lpstr>Чайковский  увертюра-фантазия «Ромео и Джульетта»</vt:lpstr>
      <vt:lpstr>Программность </vt:lpstr>
      <vt:lpstr>Программность увертюры-фантазии «Ромео и Джульетта»</vt:lpstr>
      <vt:lpstr>Авторы произведения</vt:lpstr>
      <vt:lpstr>Сонатная форма увертюры.</vt:lpstr>
      <vt:lpstr>Схема музыкальной драматургии</vt:lpstr>
      <vt:lpstr>Нет повести печальнее на свете…</vt:lpstr>
      <vt:lpstr>…Две равно уважаемых семьи В Вероне, где встречают нас события…</vt:lpstr>
      <vt:lpstr>Рассказ патера Лоренцо.</vt:lpstr>
      <vt:lpstr>…Ведут междоусобные бои  И не хотят унять кровопролитья…</vt:lpstr>
      <vt:lpstr>...Друг друга любят дети главарей…</vt:lpstr>
      <vt:lpstr>Девичьи грезы</vt:lpstr>
      <vt:lpstr>Чувство любви</vt:lpstr>
      <vt:lpstr>…Но им судьба подстраивает козни…</vt:lpstr>
      <vt:lpstr>…Средь царства смерти и полночной тьмы…</vt:lpstr>
      <vt:lpstr>…И гибель их у гробовых дверей…</vt:lpstr>
      <vt:lpstr>Смерть героев. Зачем? Почему? </vt:lpstr>
      <vt:lpstr>….Их жизнь и страсть, и смерти торжество И поздний мир родни на их могиле…</vt:lpstr>
      <vt:lpstr>Эпоха Средневековья и эпоха Возрождения</vt:lpstr>
      <vt:lpstr>Идея увертюры «Ромео и Джульетта»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Чайковский  увертюра «Ромео и Джульетта»</dc:title>
  <dc:creator>user</dc:creator>
  <cp:lastModifiedBy>Администратор</cp:lastModifiedBy>
  <cp:revision>51</cp:revision>
  <dcterms:created xsi:type="dcterms:W3CDTF">2009-08-28T15:57:42Z</dcterms:created>
  <dcterms:modified xsi:type="dcterms:W3CDTF">2020-04-06T12:30:52Z</dcterms:modified>
</cp:coreProperties>
</file>