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29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A292D-CBF5-4B0B-BFB7-1B6C68DDCA5B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67FF3-67C5-4064-BCD8-87684B4A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1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7FF3-67C5-4064-BCD8-87684B4A265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6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72505A0-DF8E-4BE5-A109-2049A1F82D8E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7FAC2F3-01D5-42ED-8A87-C4D9EEE177A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file:///C:\Users\Andrey\Downloads\V_gostyah_u_skazki_-_minusovka_(iPlayer.fm).mp3" TargetMode="External"/><Relationship Id="rId1" Type="http://schemas.microsoft.com/office/2007/relationships/media" Target="file:///C:\Users\Andrey\Downloads\V_gostyah_u_skazki_-_minusovka_(iPlayer.fm).mp3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80740"/>
            <a:ext cx="7772400" cy="1780108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«В гостях у сказки»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917080"/>
            <a:ext cx="6400800" cy="1473200"/>
          </a:xfrm>
        </p:spPr>
        <p:txBody>
          <a:bodyPr>
            <a:normAutofit/>
          </a:bodyPr>
          <a:lstStyle/>
          <a:p>
            <a:r>
              <a:rPr lang="ru-RU" dirty="0" smtClean="0"/>
              <a:t>  1-ая младшая группа </a:t>
            </a:r>
            <a:endParaRPr lang="ru-RU" dirty="0"/>
          </a:p>
        </p:txBody>
      </p:sp>
      <p:pic>
        <p:nvPicPr>
          <p:cNvPr id="7" name="V_gostyah_u_skazki_-_minusovk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6656" y="2348880"/>
            <a:ext cx="609600" cy="609600"/>
          </a:xfrm>
          <a:prstGeom prst="rect">
            <a:avLst/>
          </a:prstGeom>
        </p:spPr>
      </p:pic>
      <p:pic>
        <p:nvPicPr>
          <p:cNvPr id="8" name="V_gostyah_u_skazki_-_minusovka_(iPlay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196" name="Picture 4" descr="http://gde.ru/images/img_ru/700/129079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88389"/>
            <a:ext cx="5231271" cy="445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5" y="5589240"/>
            <a:ext cx="8986746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501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118" y="1166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Рассказывание сказок с показом настольного театра</a:t>
            </a:r>
            <a:endParaRPr lang="ru-RU" dirty="0"/>
          </a:p>
        </p:txBody>
      </p:sp>
      <p:pic>
        <p:nvPicPr>
          <p:cNvPr id="3074" name="Picture 2" descr="G:\DCIM\105SSCAM\SL381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25601"/>
            <a:ext cx="3456385" cy="22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5SSCAM\SL38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4" y="2132856"/>
            <a:ext cx="3491880" cy="24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05SSCAM\SL381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94" y="4620014"/>
            <a:ext cx="2952328" cy="22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66" y="4363084"/>
            <a:ext cx="2371550" cy="25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10304" y="3657734"/>
            <a:ext cx="5301210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8744" y="3663906"/>
            <a:ext cx="5025517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7687"/>
            <a:ext cx="8509982" cy="13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Работа с </a:t>
            </a:r>
            <a:r>
              <a:rPr lang="ru-RU" dirty="0" err="1" smtClean="0"/>
              <a:t>мнемотаблицами</a:t>
            </a:r>
            <a:endParaRPr lang="ru-RU" dirty="0"/>
          </a:p>
        </p:txBody>
      </p:sp>
      <p:pic>
        <p:nvPicPr>
          <p:cNvPr id="4098" name="Picture 2" descr="G:\DCIM\105SSCAM\SL381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8266"/>
            <a:ext cx="7560840" cy="48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1123552"/>
            <a:ext cx="78517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" y="980728"/>
            <a:ext cx="78517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3613" y="3618146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7" y="1734029"/>
            <a:ext cx="1096963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Развлечение «Книга сказок». Развитие 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целостного восприятия: узнавать и называть сказку по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иллюстрации.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G:\DCIM\105SSCAM\SL381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6" y="2276872"/>
            <a:ext cx="288768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25" y="2488335"/>
            <a:ext cx="4608512" cy="37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0" y="1196752"/>
            <a:ext cx="7852118" cy="17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4439" y="3608303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7336" y="3794641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6" y="5956811"/>
            <a:ext cx="7852118" cy="13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7" y="5909807"/>
            <a:ext cx="7852118" cy="13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Развлечение «Книга сказок»: подвижные игры</a:t>
            </a:r>
            <a:endParaRPr lang="ru-RU" sz="3600" dirty="0"/>
          </a:p>
        </p:txBody>
      </p:sp>
      <p:pic>
        <p:nvPicPr>
          <p:cNvPr id="6147" name="Picture 3" descr="G:\DCIM\105SSCAM\SL381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1"/>
            <a:ext cx="2967794" cy="39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7215"/>
            <a:ext cx="2589884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24" y="1455580"/>
            <a:ext cx="2474913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http://sabiana.kz/d/176129/d/0__6b75b__4791c655_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8" y="5255826"/>
            <a:ext cx="134883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78" y="5288796"/>
            <a:ext cx="1360203" cy="130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562408" cy="13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Драматизация сказок</a:t>
            </a:r>
            <a:endParaRPr lang="ru-RU" dirty="0"/>
          </a:p>
        </p:txBody>
      </p:sp>
      <p:pic>
        <p:nvPicPr>
          <p:cNvPr id="7170" name="Picture 2" descr="G:\DCIM\105SSCAM\SL381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" y="2564904"/>
            <a:ext cx="4446240" cy="33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DCIM\105SSCAM\SL381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3" y="1268760"/>
            <a:ext cx="9054752" cy="201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8" y="5466519"/>
            <a:ext cx="9468543" cy="13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3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y\Desktop\SL381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930483" cy="390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y\Desktop\SL381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89" y="2348880"/>
            <a:ext cx="524407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Выставка книг «Наши лучшие друзья – книги».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61982" y="3618147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1515" y="3618147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47" y="5979116"/>
            <a:ext cx="9468543" cy="13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" y="1412776"/>
            <a:ext cx="9468543" cy="13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34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y\Desktop\SL381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45" y="980729"/>
            <a:ext cx="7169616" cy="53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Выставка рисунков: «В гостях у сказки»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27392"/>
            <a:ext cx="8774866" cy="15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63453" y="2331605"/>
            <a:ext cx="493400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7679" y="2535370"/>
            <a:ext cx="4934001" cy="18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3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7408333" cy="3450696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познакомились со сказками 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научились распознавать сказочных героев по иллюстрациям.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научились отображать прочитанное в творческих работах.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проекта:</a:t>
            </a:r>
            <a:endParaRPr lang="ru-RU" dirty="0"/>
          </a:p>
        </p:txBody>
      </p:sp>
      <p:pic>
        <p:nvPicPr>
          <p:cNvPr id="11266" name="Picture 2" descr="http://58.sadiki.by/sites/58/files/baby0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3248472" cy="3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456"/>
            <a:ext cx="8774866" cy="11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68198" y="3042082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5737" y="2924944"/>
            <a:ext cx="5040560" cy="9361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5400" dirty="0"/>
              <a:t>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117" y="4210117"/>
            <a:ext cx="822960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7" y="0"/>
            <a:ext cx="905351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5314" y="3314611"/>
            <a:ext cx="4934001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8793" y="3386621"/>
            <a:ext cx="4934001" cy="95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5" y="5949280"/>
            <a:ext cx="8774866" cy="11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www.grovit.cz/ZABAVNY_majka57/RAMECKY/detske_ramecky/nahrane3/ramecek_detsky_s%20(2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6262"/>
            <a:ext cx="7488831" cy="45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636912"/>
            <a:ext cx="7408333" cy="345069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effectLst/>
                <a:latin typeface="Times New Roman"/>
                <a:ea typeface="Calibri"/>
                <a:cs typeface="Times New Roman"/>
              </a:rPr>
              <a:t>Продолжительность проекта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– краткосрочность – 1 неделя.</a:t>
            </a:r>
            <a:endParaRPr lang="ru-RU" dirty="0" smtClean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effectLst/>
                <a:latin typeface="Times New Roman"/>
                <a:ea typeface="Calibri"/>
                <a:cs typeface="Times New Roman"/>
              </a:rPr>
              <a:t>Цель: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Закрепление и систематизация знаний детей о сказках.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28384" y="3009111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6354" y="3297144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216571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137" y="2143092"/>
            <a:ext cx="7408333" cy="345069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effectLst/>
                <a:latin typeface="Times New Roman"/>
                <a:ea typeface="Calibri"/>
                <a:cs typeface="Times New Roman"/>
              </a:rPr>
              <a:t>1. Образовательные: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Создать необходимые условия для знакомства со сказками.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Развивать познавательные способности ребенка, любознательность, творческое воображение, память, фантазию.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Работать над звукопроизношением, развивать звуковую культуру речи детей.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Формировать умение пересказывать сказки.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pic>
        <p:nvPicPr>
          <p:cNvPr id="7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216571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7361" y="2792905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0817" y="3081121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1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88840"/>
            <a:ext cx="7408333" cy="345069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effectLst/>
                <a:latin typeface="Times New Roman"/>
                <a:ea typeface="Calibri"/>
                <a:cs typeface="Times New Roman"/>
              </a:rPr>
              <a:t>2. Развивающие: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Развивать групповую сплоченность, самооценку детей.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 smtClean="0">
                <a:effectLst/>
                <a:latin typeface="Times New Roman"/>
                <a:ea typeface="Calibri"/>
                <a:cs typeface="Times New Roman"/>
              </a:rPr>
              <a:t>3. Воспитательные: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Воспитывать у детей уважение к самому себе и другим детям.</a:t>
            </a:r>
            <a:endParaRPr lang="ru-RU" sz="2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Пробуждать интерес к сказкам.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7363" y="2721079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6291" y="2873479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" y="5661248"/>
            <a:ext cx="9216571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76672"/>
            <a:ext cx="7408333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100" u="sng" dirty="0" smtClean="0">
                <a:effectLst/>
                <a:latin typeface="Times New Roman"/>
                <a:ea typeface="Calibri"/>
                <a:cs typeface="Times New Roman"/>
              </a:rPr>
              <a:t>Участники проекта</a:t>
            </a: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: педагог, дети 1 младшей группы, родители.</a:t>
            </a:r>
            <a:endParaRPr lang="ru-RU" sz="3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100" u="sng" dirty="0" smtClean="0">
                <a:effectLst/>
                <a:latin typeface="Times New Roman"/>
                <a:ea typeface="Calibri"/>
                <a:cs typeface="Times New Roman"/>
              </a:rPr>
              <a:t>Предполагаемые итоги реализации проекта:</a:t>
            </a: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31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Получение дополнительных знаний о сказках.</a:t>
            </a:r>
            <a:endParaRPr lang="ru-RU" sz="31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Развитие у детей познавательной активности, творческих способностей, коммуникативных навыков.</a:t>
            </a:r>
            <a:endParaRPr lang="ru-RU" sz="31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Организация выставки рисунков.   «В гостях у сказки» (с привлечением родителей).</a:t>
            </a:r>
            <a:endParaRPr lang="ru-RU" sz="31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3100" dirty="0" smtClean="0">
                <a:effectLst/>
                <a:latin typeface="Times New Roman"/>
                <a:ea typeface="Calibri"/>
                <a:cs typeface="Times New Roman"/>
              </a:rPr>
              <a:t>Развитие у детей детского творчества – рисование, лепка.</a:t>
            </a:r>
            <a:endParaRPr lang="ru-RU" sz="31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7364" y="3009111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6291" y="3157140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" y="5661248"/>
            <a:ext cx="9216571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88840"/>
            <a:ext cx="7408333" cy="446449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Овладение родным языком, развитие речи является одним из самых важных приобретений ребенка в дошкольном детстве и рассматривается в современном дошкольном воспитании, как общая основа воспитания и обучение детей. Для решения этой задачи мы выбрали работу по ознакомлению со сказками, так как считаем, что сказки прочно вошли в детский быт малыша, и по своей сущности сказка вполне отвечает природе маленького человека, близка его мышлению, представлению.</a:t>
            </a:r>
            <a:endParaRPr lang="ru-RU" sz="36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проекта: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7364" y="3009111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6291" y="3179201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" y="5661248"/>
            <a:ext cx="9216571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Познавательно-игровая деятельность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игры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беседы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наблюдения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развлечения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проекта: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37" y="2505075"/>
            <a:ext cx="43529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43337" y="3730290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26968"/>
            <a:ext cx="5076056" cy="9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Ежедневное чтение</a:t>
            </a:r>
          </a:p>
          <a:p>
            <a:pPr marL="0" indent="0">
              <a:buNone/>
            </a:pPr>
            <a:r>
              <a:rPr lang="ru-RU" dirty="0" smtClean="0"/>
              <a:t>художественной</a:t>
            </a:r>
          </a:p>
          <a:p>
            <a:pPr marL="0" indent="0">
              <a:buNone/>
            </a:pPr>
            <a:r>
              <a:rPr lang="ru-RU" dirty="0" smtClean="0"/>
              <a:t>литературы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1026" name="Picture 2" descr="C:\Users\Andrey\Desktop\105SSCAM\SL381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10" y="2353836"/>
            <a:ext cx="4114363" cy="45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.klasnaocinka.com.ua/uploads/editor/1195/97350/sitepage_72/0f923aaa71f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63" y="3913504"/>
            <a:ext cx="2572121" cy="294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94659" y="3729193"/>
            <a:ext cx="5156093" cy="10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7" y="980728"/>
            <a:ext cx="8986746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Рассказывание сказок с показом на </a:t>
            </a:r>
            <a:r>
              <a:rPr lang="ru-RU" smtClean="0"/>
              <a:t>фланелеграфе</a:t>
            </a:r>
            <a:endParaRPr lang="ru-RU" dirty="0"/>
          </a:p>
        </p:txBody>
      </p:sp>
      <p:pic>
        <p:nvPicPr>
          <p:cNvPr id="2051" name="Picture 3" descr="G:\DCIM\105SSCAM\SL381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5" y="2276872"/>
            <a:ext cx="408715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05SSCAM\SL381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98" y="2323475"/>
            <a:ext cx="4052217" cy="32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2.bp.blogspot.com/-8Hk7J7EwLcY/Ut1vwrRbyzI/AAAAAAAADJo/1N38Yzzmdrc/s1600/babochka51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5445224"/>
            <a:ext cx="8724800" cy="16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2.bp.blogspot.com/-8Hk7J7EwLcY/Ut1vwrRbyzI/AAAAAAAADJo/1N38Yzzmdrc/s1600/babochka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8" y="1340768"/>
            <a:ext cx="8724800" cy="143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460</TotalTime>
  <Words>281</Words>
  <Application>Microsoft Office PowerPoint</Application>
  <PresentationFormat>Экран (4:3)</PresentationFormat>
  <Paragraphs>46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Проект «В гостях у сказки»</vt:lpstr>
      <vt:lpstr>Презентация PowerPoint</vt:lpstr>
      <vt:lpstr>Задачи:</vt:lpstr>
      <vt:lpstr>Презентация PowerPoint</vt:lpstr>
      <vt:lpstr>Презентация PowerPoint</vt:lpstr>
      <vt:lpstr>Актуальность проекта:</vt:lpstr>
      <vt:lpstr>Методы проекта:</vt:lpstr>
      <vt:lpstr>Презентация PowerPoint</vt:lpstr>
      <vt:lpstr>Рассказывание сказок с показом на фланелеграфе</vt:lpstr>
      <vt:lpstr>Рассказывание сказок с показом настольного театра</vt:lpstr>
      <vt:lpstr>Работа с мнемотаблицами</vt:lpstr>
      <vt:lpstr>Развлечение «Книга сказок». Развитие  целостного восприятия: узнавать и называть сказку по иллюстрации.</vt:lpstr>
      <vt:lpstr>Развлечение «Книга сказок»: подвижные игры</vt:lpstr>
      <vt:lpstr>Драматизация сказок</vt:lpstr>
      <vt:lpstr>Выставка книг «Наши лучшие друзья – книги».</vt:lpstr>
      <vt:lpstr>Выставка рисунков: «В гостях у сказки» </vt:lpstr>
      <vt:lpstr>Результаты проекта: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«Читаем книги – развиваем творчество»</dc:title>
  <dc:creator>Andrey</dc:creator>
  <cp:lastModifiedBy>Andrey</cp:lastModifiedBy>
  <cp:revision>42</cp:revision>
  <dcterms:created xsi:type="dcterms:W3CDTF">2016-02-15T09:41:29Z</dcterms:created>
  <dcterms:modified xsi:type="dcterms:W3CDTF">2016-03-02T18:15:22Z</dcterms:modified>
</cp:coreProperties>
</file>