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53" autoAdjust="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6B35-8315-48CD-A11A-A01D4578322C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96ABB-D6BA-461C-8581-DE466438C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3B70E9-6A94-45D8-A74D-020D5982CA53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C6BF9-93B8-4D45-82E5-64F2BC38A5C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Andrey\Desktop\&#1092;&#1086;&#1090;&#1086;%20&#1076;&#1083;&#1103;%20&#1087;&#1088;&#1086;&#1077;&#1082;&#1090;&#1072;\SL381185.JPG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y\Desktop\Мамина работа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487018" cy="51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2554" y="1196752"/>
            <a:ext cx="4261446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Проект по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здоровьесбережению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: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Расти здоровым, малыш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»!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Первая младшая группа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«Карапуз».</a:t>
            </a:r>
            <a:endParaRPr lang="ru-RU" sz="2800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3" name="Усатый нянь - А. Рыбников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42104"/>
            <a:ext cx="4032448" cy="458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Девиз проекта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«Здоровый образ жизни – это то, что обеспечивает здоровье и доставляет радость».</a:t>
            </a:r>
            <a:endParaRPr lang="ru-RU" sz="32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Andrey\Desktop\фото для проекта\SL381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59584"/>
            <a:ext cx="3663102" cy="52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572000" cy="4043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Подвижные игры на прогулке, в групповой комнате.</a:t>
            </a:r>
            <a:endParaRPr lang="ru-RU" sz="2400" u="sng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Г.А. Сперанский писал: "День, проведённый ребёнком без прогулки, потерян для его здоровья”. Ребёнок дошкольного возраста должен ежедневно находиться на улице не менее 3-х часов. </a:t>
            </a:r>
            <a:endParaRPr lang="ru-RU" sz="24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Andrey\Desktop\фото для проекта\SL381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0861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99579"/>
            <a:ext cx="3851920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Пальчиковая гимнастика.</a:t>
            </a:r>
            <a:endParaRPr lang="ru-RU" sz="2400" b="1" u="sng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Гимнастика  проводится  с младшего возраста индивидуально либо с подгруппой ежедневно. Проводится в любой удобный отрезок времени.</a:t>
            </a:r>
            <a:endParaRPr lang="ru-RU" sz="2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1" y="4330215"/>
            <a:ext cx="2956231" cy="2217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38086"/>
            <a:ext cx="2106977" cy="2809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240" y="764704"/>
            <a:ext cx="8622232" cy="156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Дыхательная гимнастика.</a:t>
            </a:r>
            <a:endParaRPr lang="ru-RU" sz="2800" u="sng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Гимнастика рекомендуется  в различных формах физкультурно-оздоровительной работы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4" y="2829482"/>
            <a:ext cx="2877373" cy="3836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51" y="2829482"/>
            <a:ext cx="4764021" cy="38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2356"/>
            <a:ext cx="8568952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Гимнастика для глаз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 – 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ежедневно по 3-5 мин. в любое свободное время в зависимости от интенсивности зрительной нагрузки с младшего возраста. Рекомендуется использовать наглядный материал, показ педагога.</a:t>
            </a:r>
            <a:endParaRPr lang="ru-RU" sz="24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6660231" cy="41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56895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Закаливающие и оздоровительные процедуры после сна.</a:t>
            </a:r>
            <a:endParaRPr lang="ru-RU" sz="28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110"/>
            <a:ext cx="2769772" cy="3693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6" y="2304128"/>
            <a:ext cx="2517744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09824"/>
            <a:ext cx="3478020" cy="26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881" y="860624"/>
            <a:ext cx="387112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«Витамины с огорода»</a:t>
            </a:r>
            <a:endParaRPr lang="ru-RU" sz="2800" b="1" i="1" u="sng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01506"/>
            <a:ext cx="2723517" cy="3631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93146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5" y="3059641"/>
            <a:ext cx="2643757" cy="35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92" y="1340768"/>
            <a:ext cx="8424936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Утренняя гимнастика, </a:t>
            </a:r>
            <a:r>
              <a:rPr lang="ru-RU" sz="2800" b="1" u="sng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физминутки</a:t>
            </a: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и физкультурные занятия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Все эти вышеперечисленные формы и методы приносят огромную пользу детскому организму. </a:t>
            </a:r>
            <a:endParaRPr lang="ru-RU" sz="28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2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5" y="1124743"/>
            <a:ext cx="3429000" cy="2899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5"/>
            <a:ext cx="4032448" cy="2899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18077"/>
            <a:ext cx="2520280" cy="2598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4" y="4145007"/>
            <a:ext cx="368711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53041"/>
              </p:ext>
            </p:extLst>
          </p:nvPr>
        </p:nvGraphicFramePr>
        <p:xfrm>
          <a:off x="683568" y="1089000"/>
          <a:ext cx="7920880" cy="5717392"/>
        </p:xfrm>
        <a:graphic>
          <a:graphicData uri="http://schemas.openxmlformats.org/drawingml/2006/table">
            <a:tbl>
              <a:tblPr firstRow="1" firstCol="1" bandRow="1"/>
              <a:tblGrid>
                <a:gridCol w="4415227"/>
                <a:gridCol w="3505653"/>
              </a:tblGrid>
              <a:tr h="353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 конечного результата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Возросший интерес родителей к вопросам воспитания здорового ребенка и мотивации здорового образа жизни.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активность родителей при участии в мероприятиях и совместной деятельности;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отзывы родителей.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8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Создана </a:t>
                      </a:r>
                      <a:r>
                        <a:rPr lang="ru-RU" sz="2000" i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здоровьесберегающая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развивающая среда, 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блок нестандартного оборудования;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дорожки здоровья;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3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 воспитана привычка к аккуратности и чистоте, привиты культурно-гигиенические навыки и простейшие навыки самообслуживания.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наблюдения за детьми.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95" marR="16095" marT="16095" marB="16095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9925" y="1771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480720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Продолжительность проекта: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 27.10. 15. по 25.12.15 г.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Тип проекта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творческий, информационно-исследовательский, познавательно-игровой, совместно с родителями.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Возраст участников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первая младшая группа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8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764704"/>
            <a:ext cx="4702249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36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Andrey\Desktop\SL381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81" y="1836192"/>
            <a:ext cx="6119125" cy="45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7056784" cy="283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Актуальность проекта:</a:t>
            </a:r>
            <a:endParaRPr lang="ru-RU" sz="2800" b="1" u="sng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 адаптационный период, когда  у детей наблюдается значительное увеличение количества случаев заболеваемости,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необходимо 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использовать современные, инновационные подходы в </a:t>
            </a:r>
            <a:r>
              <a:rPr lang="ru-RU" sz="2400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воспитательно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-оздоровительной работе. </a:t>
            </a:r>
            <a:endParaRPr lang="ru-RU" sz="24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4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16832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800" b="1" i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проекта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начальное формирования основ здорового образа жизни у детей раннего дошкольного возраста.</a:t>
            </a:r>
            <a:endParaRPr lang="ru-RU" sz="28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91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136904" cy="364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Задачи:</a:t>
            </a:r>
            <a:endParaRPr lang="ru-RU" sz="2800" b="1" u="sng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Для детей:</a:t>
            </a:r>
            <a:endParaRPr lang="ru-RU" sz="2400" b="1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укреплять и охранять здоровье детей;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сформировать навыки здорового образа жизни;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воспитывать у детей привычку к аккуратности и чистоте, прививать культурно-гигиенические навыки и простейшие навыки самообслуживания;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27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38455"/>
            <a:ext cx="8064896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Для родителей:</a:t>
            </a:r>
            <a:endParaRPr lang="ru-RU" sz="28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повышать педагогическую компетентность родителей по вопросу сохранения и укрепления здоровья ребенка;</a:t>
            </a:r>
            <a:endParaRPr lang="ru-RU" sz="24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способствовать созданию активной позиции родителей в совместной двигательной деятельности с детьми;</a:t>
            </a:r>
            <a:endParaRPr lang="ru-RU" sz="24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дать представление родителям о значимости соблюдения режима дня и  навыков гигиены.</a:t>
            </a:r>
            <a:endParaRPr lang="ru-RU" sz="24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5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776864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Для педагогов:</a:t>
            </a:r>
            <a:endParaRPr lang="ru-RU" sz="28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установить партнерские отношения с семьей каждого воспитанника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объединить усилия для развития и воспитания детей в вопросах о здоровом образе жизни;</a:t>
            </a:r>
            <a:endParaRPr lang="ru-RU" sz="24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активизировать и обогащать воспитательные умения родителей.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09997"/>
              </p:ext>
            </p:extLst>
          </p:nvPr>
        </p:nvGraphicFramePr>
        <p:xfrm>
          <a:off x="107504" y="1052736"/>
          <a:ext cx="8784976" cy="5365052"/>
        </p:xfrm>
        <a:graphic>
          <a:graphicData uri="http://schemas.openxmlformats.org/drawingml/2006/table">
            <a:tbl>
              <a:tblPr firstRow="1" firstCol="1" bandRow="1"/>
              <a:tblGrid>
                <a:gridCol w="2622980"/>
                <a:gridCol w="3714480"/>
                <a:gridCol w="2447516"/>
              </a:tblGrid>
              <a:tr h="368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 работы  </a:t>
                      </a:r>
                      <a:endParaRPr lang="ru-RU" sz="2000" b="0" i="1" u="sng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2000" b="0" i="1" u="sng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2000" b="0" i="1" u="sng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этап - организационный</a:t>
                      </a:r>
                      <a:endParaRPr lang="ru-RU" sz="2000" b="1" i="1" u="sng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Групповая консультация для родителей детей о целях и задачах внедряемого проекта;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Дидактическое и методическое оснащение проекта.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- ноябрь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этап - практический</a:t>
                      </a:r>
                      <a:endParaRPr lang="ru-RU" sz="2000" b="1" i="1" u="sng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 по реализации проекта с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детьми;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Работа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родителями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- декабрь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этап - заключительный</a:t>
                      </a:r>
                      <a:endParaRPr lang="ru-RU" sz="2000" b="1" i="1" u="sng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полученных результатов;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Рекомендации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родителям.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2000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347178"/>
            <a:ext cx="3910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работы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24936" cy="500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Риски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 непостоянный состав детей, связанный с периодом адаптации.</a:t>
            </a:r>
            <a:endParaRPr lang="ru-RU" sz="24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Пути реализации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 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индивидуальная работа с отсутствующими детьми. Изготовление памяток и информационных листов для родителей, чьи дети отсутствовали.</a:t>
            </a:r>
            <a:endParaRPr lang="ru-RU" sz="24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Риски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 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слабая заинтересованность детей и родителей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400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Пути реализации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 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совместные мероприятия с детьми и родителями. Информирование родителей с помощью информационных стендов.</a:t>
            </a:r>
            <a:endParaRPr lang="ru-RU" sz="24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6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378</Words>
  <Application>Microsoft Office PowerPoint</Application>
  <PresentationFormat>Экран (4:3)</PresentationFormat>
  <Paragraphs>67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Andrey</cp:lastModifiedBy>
  <cp:revision>32</cp:revision>
  <dcterms:created xsi:type="dcterms:W3CDTF">2015-12-12T11:00:04Z</dcterms:created>
  <dcterms:modified xsi:type="dcterms:W3CDTF">2016-02-17T08:36:13Z</dcterms:modified>
</cp:coreProperties>
</file>