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8" r:id="rId6"/>
    <p:sldId id="263" r:id="rId7"/>
    <p:sldId id="264" r:id="rId8"/>
    <p:sldId id="266" r:id="rId9"/>
    <p:sldId id="269" r:id="rId10"/>
    <p:sldId id="273" r:id="rId11"/>
    <p:sldId id="270" r:id="rId12"/>
    <p:sldId id="27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7457-76F6-4B9C-BAE9-9627E067606F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2B5C-582A-4132-9F60-376713ADC5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2B5C-582A-4132-9F60-376713ADC57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676F-671D-41A8-BD1F-4D04682F6CCC}" type="datetimeFigureOut">
              <a:rPr lang="ru-RU" smtClean="0"/>
              <a:pPr/>
              <a:t>03.04.2016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9DDE-C39F-4ED2-BF7B-136841839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Palatino Linotype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Palatino Linotype" pitchFamily="18" charset="0"/>
              </a:rPr>
            </a:br>
            <a:endParaRPr lang="ru-RU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40760" cy="437004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Проект предметно-развивающей среды в ДОУ.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Разработка авторского проекта 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Здоров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есберегающая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среда                 в средней группе №3 «Ромашка».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Детский сад -  это наш дом.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500" b="1" i="1" dirty="0" smtClean="0">
                <a:solidFill>
                  <a:schemeClr val="accent2">
                    <a:lumMod val="75000"/>
                  </a:schemeClr>
                </a:solidFill>
              </a:rPr>
              <a:t>Мы здесь живем, мы здесь растем!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Администратор\Рабочий стол\2013-2014Младшая группа\садик-2\100_1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5169"/>
            <a:ext cx="3528392" cy="27626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539552" y="72007"/>
            <a:ext cx="8280920" cy="6021289"/>
          </a:xfrm>
        </p:spPr>
        <p:txBody>
          <a:bodyPr>
            <a:normAutofit fontScale="32500" lnSpcReduction="20000"/>
          </a:bodyPr>
          <a:lstStyle/>
          <a:p>
            <a:r>
              <a:rPr lang="ru-RU" sz="2400" dirty="0" smtClean="0"/>
              <a:t>                                                  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endParaRPr lang="ru-RU" sz="4200" dirty="0" smtClean="0"/>
          </a:p>
          <a:p>
            <a:r>
              <a:rPr lang="ru-RU" sz="4200" dirty="0" smtClean="0"/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После сна гимнастика                                                                                                                                                                                      Тоже обязательна                                                                                                                                                                                                                   Чтоб проснуться, потянуться,                    Любим мы физкультминутки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      Снова стать внимательным                          Очень нам они нужны! </a:t>
            </a:r>
          </a:p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Отвлекаться от  занятий                                                                                                                                             </a:t>
            </a:r>
          </a:p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Мы, конечно же, должны               </a:t>
            </a:r>
          </a:p>
        </p:txBody>
      </p:sp>
      <p:pic>
        <p:nvPicPr>
          <p:cNvPr id="6" name="Picture 2" descr="C:\Documents and Settings\Администратор\Рабочий стол\Средняя группа 2014-2015 уч. год\Наши занятия\IMG_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26521" cy="276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Администратор\Рабочий стол\Наши занятия\100_1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436565" cy="2577090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истратор\Рабочий стол\Защита здоровьесберегающей среды\100_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312368" cy="2483954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Наши занятия\100_1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620688"/>
            <a:ext cx="3672408" cy="27539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3356992"/>
            <a:ext cx="5004048" cy="2232248"/>
          </a:xfr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Игровые переменки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Ждем всегда мы с нетерпеньем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Тут и шутки, тут и сказки,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полезное движенье!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728792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Защита здоровьесберегающей среды\100_1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168352" cy="2377666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Защита здоровьесберегающей среды\100_1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168352" cy="237595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развивающая среда\100_1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160240" cy="1620180"/>
          </a:xfrm>
          <a:prstGeom prst="rect">
            <a:avLst/>
          </a:prstGeom>
          <a:noFill/>
        </p:spPr>
      </p:pic>
      <p:pic>
        <p:nvPicPr>
          <p:cNvPr id="7" name="Picture 9" descr="C:\Documents and Settings\Администратор\Рабочий стол\развивающая среда\100_1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924944"/>
            <a:ext cx="2232248" cy="1673969"/>
          </a:xfrm>
          <a:prstGeom prst="rect">
            <a:avLst/>
          </a:prstGeom>
          <a:noFill/>
        </p:spPr>
      </p:pic>
      <p:pic>
        <p:nvPicPr>
          <p:cNvPr id="8" name="Picture 5" descr="C:\Documents and Settings\Администратор\Рабочий стол\Защита здоровьесберегающей среды\100_1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996952"/>
            <a:ext cx="2236444" cy="1677116"/>
          </a:xfrm>
          <a:prstGeom prst="rect">
            <a:avLst/>
          </a:prstGeom>
          <a:noFill/>
        </p:spPr>
      </p:pic>
      <p:pic>
        <p:nvPicPr>
          <p:cNvPr id="9" name="Picture 10" descr="C:\Documents and Settings\Администратор\Рабочий стол\развивающая среда\100_1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348880"/>
            <a:ext cx="165618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02624" cy="1467594"/>
          </a:xfrm>
          <a:effectLst>
            <a:outerShdw blurRad="50800" dist="38100" dir="2700000" algn="tl" rotWithShape="0">
              <a:schemeClr val="accent3">
                <a:lumMod val="7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endParaRPr lang="ru-RU" sz="5400" b="1" dirty="0">
              <a:solidFill>
                <a:srgbClr val="009900"/>
              </a:solidFill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40760" cy="18722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 хорошо здоровым быть!                               С физкультурою дружить!                                 Будем правильно питаться                            И конечно, закаляться!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Documents and Settings\Администратор\Рабочий стол\Яковенко Н.В.Районный конкурс\В здоровом теле- здоровый ду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888432" cy="2916324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Защита здоровьесберегающей среды\100_1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892666" cy="2919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fontScale="47500" lnSpcReduction="20000"/>
          </a:bodyPr>
          <a:lstStyle/>
          <a:p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</a:rPr>
              <a:t>«Развивающая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</a:rPr>
              <a:t> (ФГОС дошкольного образования)</a:t>
            </a:r>
            <a:br>
              <a:rPr lang="ru-RU" sz="51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1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</a:rPr>
              <a:t>Предметно – развивающая среда группы организована с учетом ФГОС.</a:t>
            </a:r>
          </a:p>
          <a:p>
            <a:endParaRPr lang="ru-RU" sz="51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100" b="1" i="1" dirty="0" smtClean="0">
                <a:solidFill>
                  <a:schemeClr val="accent2">
                    <a:lumMod val="50000"/>
                  </a:schemeClr>
                </a:solidFill>
              </a:rPr>
              <a:t>Особое внимание уделяется развитию  потребности в движениях. Для этого отведено большое пространство  в группе, имеется различное оборудование: воротца, тоннели, мячи, обручи, мешочки, набитые песком, мягкие кирпичики, , разноцветные флажки, ленточки  др.</a:t>
            </a:r>
          </a:p>
          <a:p>
            <a:r>
              <a:rPr lang="ru-RU" sz="5100" b="1" i="1" dirty="0" smtClean="0">
                <a:solidFill>
                  <a:schemeClr val="accent2">
                    <a:lumMod val="50000"/>
                  </a:schemeClr>
                </a:solidFill>
              </a:rPr>
              <a:t>В детском садике у нас и уютно и тепло.</a:t>
            </a: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Образование в наши дни предъявляет большие требования к здоровью дошкольников. Проблема формирования здорового образа жизни подрастающего поколения становится сегодня особенно актуальной.   Задача дошкольного образования - сохранить имеющееся здоровье детей, укрепить его и приумножить.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ЦЕЛЬ – создание в ДОУ развивающей среды, способствующей физическому и нравственному оздоровлению дошкольников. Способствовать  формированию положительного отношения к занятиям физкультурой и спортом в детском саду и семье.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Актуальность проекта 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8018"/>
          </a:xfr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C:\Documents and Settings\Администратор\Рабочий стол\мои\IMG_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656184" cy="11041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b="1" dirty="0" smtClean="0"/>
          </a:p>
          <a:p>
            <a:endParaRPr lang="ru-RU" altLang="ru-RU" sz="2400" b="1" dirty="0" smtClean="0"/>
          </a:p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Автор проекта:</a:t>
            </a:r>
            <a:r>
              <a:rPr lang="en-US" alt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Яковенко Н.В., воспитатель,.</a:t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Тип проекта: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краткосрочный, творческий</a:t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Участники проекта: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воспитатели, родители, дети.</a:t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Масштаб реализации: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группа детского сада</a:t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Срок реализации: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апрель-май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2013-2014Младшая группа\Развивающая среда\100_12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92555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45719"/>
          </a:xfrm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>
            <a:normAutofit fontScale="90000"/>
          </a:bodyPr>
          <a:lstStyle/>
          <a:p>
            <a:endParaRPr lang="ru-RU" sz="4800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337720"/>
            <a:ext cx="4248472" cy="2520280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Ходим в группу мы «Ромашка», Расцветая день за днем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Потому что в группе нашей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Очень дружно мы живем!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175447" cy="4990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Каждый день наш детский сад Встретить рад своих ребят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Здесь их любят, понимают, развиваться помогают!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Администратор\Рабочий стол\2013-2014Младшая группа\Развивающая среда\100_1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043362" cy="303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91264" cy="130026"/>
          </a:xfr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548680"/>
            <a:ext cx="8075240" cy="576063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Вместе весело играем,                     Вы поверьте, закаляться                                                      Занимаемся, поем                             Нам совсем не лень                                                                 Свои силы укрепляем,                     Мы все эти процедуры                                               Потому не устаем!                           Выполняем каждый д</a:t>
            </a:r>
            <a:r>
              <a:rPr lang="ru-RU" sz="2400" dirty="0" smtClean="0"/>
              <a:t>ень </a:t>
            </a:r>
            <a:endParaRPr lang="ru-RU" sz="2400" dirty="0"/>
          </a:p>
        </p:txBody>
      </p:sp>
      <p:pic>
        <p:nvPicPr>
          <p:cNvPr id="5" name="Picture 2" descr="C:\Documents and Settings\Администратор\Рабочий стол\Средняя группа 2014-2015 уч. год\Здоровьесбережение\81415_html_353ea3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2376314" cy="201169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Средняя группа 2014-2015 уч. год\Здоровьесбережение\дети-с-мяч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2382286" cy="209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Здоровьесбережение\100_1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076525" cy="2307095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Здоровьесбережение\100_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3315395" cy="2486224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Здоровьесбережение\100_128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08720"/>
            <a:ext cx="3168352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Palatino Linotype" pitchFamily="18" charset="0"/>
              </a:rPr>
              <a:t>«В здоровом теле – здоровый дух!»</a:t>
            </a:r>
            <a:endParaRPr lang="ru-RU" sz="2800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4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427984" y="3016804"/>
            <a:ext cx="4464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Утром мы свою  зарядку                                                выполняем по порядку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Кто «лисичка»,а кто «зайка»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Ну-ка, делай! Не зевай-ка!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2008"/>
          </a:xfr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pic>
        <p:nvPicPr>
          <p:cNvPr id="5122" name="Picture 2" descr="C:\Documents and Settings\Администратор\Рабочий стол\развивающая среда\100_1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3240360" cy="243027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Здоровьесбережение\100_12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236168" cy="2427126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Защита здоровьесберегающей среды\100_1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580581" cy="26850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573016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Здесь у нас «тропа здоровья Необычный это коврик.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Широко шагают ноги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большущей по дороге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Топают тихонько ножки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Да по маленькой дорожке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2008"/>
          </a:xfr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C:\Documents and Settings\Администратор\Рабочий стол\Здоровьесбережение\100_1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500207" cy="2625155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Здоровьесбережение\100_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507441" cy="2630240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Здоровьесбережение\100_1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68960"/>
            <a:ext cx="3508573" cy="26310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4008" y="314096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Мы полощем горло дружно,                                                   Ножки вымыть тоже нужно.                                                      Руки мыть перед едой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Надо с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мылом и водой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314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Слайд 2</vt:lpstr>
      <vt:lpstr>Актуальность проекта :</vt:lpstr>
      <vt:lpstr>Слайд 4</vt:lpstr>
      <vt:lpstr>Слайд 5</vt:lpstr>
      <vt:lpstr>Слайд 6</vt:lpstr>
      <vt:lpstr>«В здоровом теле – здоровый дух!»</vt:lpstr>
      <vt:lpstr>Слайд 8</vt:lpstr>
      <vt:lpstr>Слайд 9</vt:lpstr>
      <vt:lpstr>Слайд 10</vt:lpstr>
      <vt:lpstr>Игровые переменки  Ждем всегда мы с нетерпеньем  Тут и шутки, тут и сказки, И полезное движенье!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группа № 3 «Ромашка»</dc:title>
  <dc:creator>Андрей</dc:creator>
  <cp:lastModifiedBy>Zver</cp:lastModifiedBy>
  <cp:revision>157</cp:revision>
  <dcterms:created xsi:type="dcterms:W3CDTF">2012-05-25T00:04:35Z</dcterms:created>
  <dcterms:modified xsi:type="dcterms:W3CDTF">2016-04-03T19:35:31Z</dcterms:modified>
</cp:coreProperties>
</file>