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60" r:id="rId2"/>
    <p:sldId id="256" r:id="rId3"/>
    <p:sldId id="259" r:id="rId4"/>
    <p:sldId id="263" r:id="rId5"/>
    <p:sldId id="262" r:id="rId6"/>
    <p:sldId id="261" r:id="rId7"/>
    <p:sldId id="277" r:id="rId8"/>
    <p:sldId id="264" r:id="rId9"/>
    <p:sldId id="276" r:id="rId10"/>
    <p:sldId id="268" r:id="rId11"/>
    <p:sldId id="267" r:id="rId12"/>
    <p:sldId id="266" r:id="rId13"/>
    <p:sldId id="275" r:id="rId14"/>
    <p:sldId id="271" r:id="rId15"/>
    <p:sldId id="269" r:id="rId16"/>
    <p:sldId id="273" r:id="rId17"/>
    <p:sldId id="274" r:id="rId18"/>
    <p:sldId id="265" r:id="rId19"/>
    <p:sldId id="25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Обучающиеся 3Г, 4Д, 4Б классов</c:v>
                </c:pt>
              </c:strCache>
            </c:strRef>
          </c:tx>
          <c:explosion val="7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участники </c:v>
                </c:pt>
                <c:pt idx="1">
                  <c:v>не участвовали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</c:v>
                </c:pt>
                <c:pt idx="1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616503448513881"/>
          <c:y val="0.12204096805198435"/>
          <c:w val="0.35572099674530716"/>
          <c:h val="0.3020820839734163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C912E-5FBB-4B76-9D8A-1621B353EE8B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8DC6D-BB8D-4C80-BD53-3A334663D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84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8DC6D-BB8D-4C80-BD53-3A334663DA0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662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7.png"/><Relationship Id="rId5" Type="http://schemas.openxmlformats.org/officeDocument/2006/relationships/image" Target="../media/image24.jpeg"/><Relationship Id="rId10" Type="http://schemas.openxmlformats.org/officeDocument/2006/relationships/image" Target="../media/image28.jpeg"/><Relationship Id="rId4" Type="http://schemas.microsoft.com/office/2007/relationships/hdphoto" Target="../media/hdphoto6.wdp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9.wdp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7.pn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7.png"/><Relationship Id="rId7" Type="http://schemas.microsoft.com/office/2007/relationships/hdphoto" Target="../media/hdphoto10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jpeg"/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12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4.jpeg"/><Relationship Id="rId5" Type="http://schemas.openxmlformats.org/officeDocument/2006/relationships/image" Target="../media/image10.jpeg"/><Relationship Id="rId10" Type="http://schemas.microsoft.com/office/2007/relationships/hdphoto" Target="../media/hdphoto4.wdp"/><Relationship Id="rId4" Type="http://schemas.openxmlformats.org/officeDocument/2006/relationships/image" Target="../media/image9.jpeg"/><Relationship Id="rId9" Type="http://schemas.openxmlformats.org/officeDocument/2006/relationships/image" Target="../media/image13.jpe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6" y="419381"/>
            <a:ext cx="8514488" cy="60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7378" y="876063"/>
            <a:ext cx="882924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i="1" dirty="0" smtClean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Проектная деятельность</a:t>
            </a:r>
          </a:p>
          <a:p>
            <a:pPr lvl="0" algn="ctr"/>
            <a:endParaRPr lang="ru-RU" sz="4000" b="1" i="1" dirty="0">
              <a:ln w="285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lvl="0" algn="ctr"/>
            <a:r>
              <a:rPr lang="ru-RU" sz="4800" b="1" i="1" dirty="0" smtClean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Социально </a:t>
            </a:r>
            <a:r>
              <a:rPr lang="ru-RU" sz="4800" b="1" i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- образовательный проект «Иллюстрация книги» </a:t>
            </a:r>
            <a:r>
              <a:rPr lang="ru-RU" sz="3600" b="1" i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(графика</a:t>
            </a:r>
            <a:r>
              <a:rPr lang="ru-RU" sz="3600" b="1" i="1" dirty="0" smtClean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).</a:t>
            </a:r>
            <a:endParaRPr lang="ru-RU" sz="4800" b="1" i="1" dirty="0">
              <a:ln w="28575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lvl="0" algn="ctr"/>
            <a:r>
              <a:rPr lang="ru-RU" sz="4800" b="1" i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Доклад.</a:t>
            </a:r>
          </a:p>
          <a:p>
            <a:pPr lvl="0" algn="ctr"/>
            <a:r>
              <a:rPr lang="ru-RU" sz="6000" b="1" dirty="0" smtClean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sz="4800" b="1" dirty="0">
              <a:ln w="285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213" b="99446" l="0" r="100000">
                        <a14:foregroundMark x1="14108" y1="79224" x2="13485" y2="77839"/>
                        <a14:foregroundMark x1="12033" y1="76454" x2="12033" y2="76454"/>
                        <a14:foregroundMark x1="11411" y1="76454" x2="11411" y2="76454"/>
                        <a14:foregroundMark x1="9751" y1="75623" x2="9751" y2="75623"/>
                        <a14:foregroundMark x1="8921" y1="72299" x2="8921" y2="72299"/>
                        <a14:foregroundMark x1="15353" y1="47091" x2="15353" y2="47091"/>
                        <a14:foregroundMark x1="18880" y1="47645" x2="24274" y2="52909"/>
                        <a14:foregroundMark x1="12656" y1="51247" x2="12656" y2="51247"/>
                        <a14:foregroundMark x1="15353" y1="52078" x2="15353" y2="52078"/>
                        <a14:foregroundMark x1="14108" y1="53463" x2="14108" y2="53463"/>
                        <a14:foregroundMark x1="10996" y1="57618" x2="10996" y2="57618"/>
                        <a14:foregroundMark x1="19917" y1="51247" x2="39004" y2="55402"/>
                        <a14:foregroundMark x1="39004" y1="58449" x2="47510" y2="84488"/>
                        <a14:foregroundMark x1="10996" y1="50693" x2="17427" y2="50693"/>
                        <a14:foregroundMark x1="8921" y1="55402" x2="14730" y2="55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23"/>
          <a:stretch/>
        </p:blipFill>
        <p:spPr bwMode="auto">
          <a:xfrm>
            <a:off x="317115" y="5411560"/>
            <a:ext cx="2323306" cy="95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41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3" y="319353"/>
            <a:ext cx="8797475" cy="621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-1186"/>
            <a:ext cx="8514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Выполнение буквицы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101" name="Picture 5" descr="E:\Выставки, положения\МЕГИОН\Проектная деятельность\фотографии\Гурьянова Дарья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14694"/>
            <a:ext cx="1974902" cy="2880107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E:\Выставки, положения\МЕГИОН\Проектная деятельность\фотографии\Мильченко Ольг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136" y="505125"/>
            <a:ext cx="2015728" cy="2859506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:\Выставки, положения\МЕГИОН\Проектная деятельность\фотографии\Ожиганов И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55" y="3550730"/>
            <a:ext cx="1981786" cy="2789202"/>
          </a:xfrm>
          <a:prstGeom prst="rect">
            <a:avLst/>
          </a:prstGeom>
          <a:noFill/>
          <a:ln w="28575"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E:\Выставки, положения\МЕГИОН\Проектная деятельность\фотографии\Шудегова Лиза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55" y="472892"/>
            <a:ext cx="1979067" cy="2921909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E:\Выставки, положения\МЕГИОН\Проектная деятельность\фотографии\Шудегова Лиз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136" y="3493752"/>
            <a:ext cx="2015728" cy="287239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E:\Выставки, положения\МЕГИОН\Проектная деятельность\фотографии\Юдин Женя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84" y="3520949"/>
            <a:ext cx="2001947" cy="281799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883" y="5725921"/>
            <a:ext cx="2701677" cy="111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51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37" y="209690"/>
            <a:ext cx="8882926" cy="64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05" y="5533273"/>
            <a:ext cx="31337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198869"/>
            <a:ext cx="8514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Выполнение обложки книги.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2" descr="E:\Выставки, положения\МЕГИОН\Проектная деятельность\фотографии\Саримсаков Фируз З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78" y="598979"/>
            <a:ext cx="3543300" cy="480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Выставки, положения\МЕГИОН\Проектная деятельность\фотографии\Саримсаков Ф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97" y="598979"/>
            <a:ext cx="3182937" cy="46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Выставки, положения\МЕГИОН\Проектная деятельность\фотографии\PC2836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944" y="4676445"/>
            <a:ext cx="1644522" cy="214905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Выставки, положения\МЕГИОН\Проектная деятельность\фотографии\P30243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82125"/>
            <a:ext cx="2648693" cy="1999630"/>
          </a:xfrm>
          <a:prstGeom prst="rect">
            <a:avLst/>
          </a:prstGeom>
          <a:noFill/>
          <a:ln w="28575"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6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0" y="304011"/>
            <a:ext cx="8721740" cy="624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05" y="5533273"/>
            <a:ext cx="31337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143348"/>
            <a:ext cx="851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Иллюстрация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стихотворений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Старинные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виды транспорта.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0" name="Picture 2" descr="E:\Выставки, положения\МЕГИОН\Проектная деятельность\фотографии\P30242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5" y="1159011"/>
            <a:ext cx="1993179" cy="2737408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Выставки, положения\МЕГИОН\Проектная деятельность\фотографии\Абдулманова Камилл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482" y="1192935"/>
            <a:ext cx="1998966" cy="2669560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Выставки, положения\МЕГИОН\Проектная деятельность\фотографии\Бурлова Саш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730" y="1192935"/>
            <a:ext cx="1979761" cy="2656312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E:\Выставки, положения\МЕГИОН\Проектная деятельность\фотографии\Иванова Валер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210" y="2100844"/>
            <a:ext cx="1907034" cy="2656312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:\Выставки, положения\МЕГИОН\Проектная деятельность\фотографии\Хальметова Валери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86" y="3969086"/>
            <a:ext cx="2868015" cy="2268430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7" b="12332"/>
          <a:stretch/>
        </p:blipFill>
        <p:spPr bwMode="auto">
          <a:xfrm>
            <a:off x="4355976" y="3969086"/>
            <a:ext cx="2104866" cy="2269954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76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5" y="143348"/>
            <a:ext cx="8944751" cy="642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143348"/>
            <a:ext cx="851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Иллюстрация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стихотворений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Старинные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виды транспорта.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291" name="Picture 3" descr="E:\Выставки, положения\МЕГИОН\Проектная деятельность\фотографии\Шоткина Кар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62" y="1144812"/>
            <a:ext cx="3407831" cy="2424920"/>
          </a:xfrm>
          <a:prstGeom prst="rect">
            <a:avLst/>
          </a:prstGeom>
          <a:noFill/>
          <a:ln w="28575"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E:\Выставки, положения\МЕГИОН\Проектная деятельность\фотографии\Малышева 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78" y="1163918"/>
            <a:ext cx="3492531" cy="2405814"/>
          </a:xfrm>
          <a:prstGeom prst="rect">
            <a:avLst/>
          </a:prstGeom>
          <a:noFill/>
          <a:ln w="28575"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93" y="3726166"/>
            <a:ext cx="2503945" cy="2691997"/>
          </a:xfrm>
          <a:prstGeom prst="rect">
            <a:avLst/>
          </a:prstGeom>
          <a:noFill/>
          <a:ln w="28575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E:\Выставки, положения\МЕГИОН\Проектная деятельность\фотографии\Шипилова Наст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09977"/>
            <a:ext cx="2779509" cy="2691997"/>
          </a:xfrm>
          <a:prstGeom prst="rect">
            <a:avLst/>
          </a:prstGeom>
          <a:noFill/>
          <a:ln w="28575"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05" y="5533273"/>
            <a:ext cx="31337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47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6" y="398924"/>
            <a:ext cx="8514488" cy="60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05" y="5533273"/>
            <a:ext cx="31337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143348"/>
            <a:ext cx="8514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Иллюстрация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стихотворений.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Рабочая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техника, применяемая в нефтяной промышленности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266" name="Picture 2" descr="E:\Выставки, положения\МЕГИОН\Проектная деятельность\фотографии\Абдулова Айгуль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9898"/>
            <a:ext cx="1859181" cy="2653300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Выставки, положения\МЕГИОН\Проектная деятельность\фотографии\Захарова София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232" y="2879973"/>
            <a:ext cx="1895618" cy="2653300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Выставки, положения\МЕГИОН\Проектная деятельность\фотографии\Сариимсаков Фируз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90384"/>
            <a:ext cx="1898092" cy="2667113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Выставки, положения\МЕГИОН\Проектная деятельность\фотографии\Шипилова Настя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407" y="2834804"/>
            <a:ext cx="1922980" cy="2698469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8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6" y="398924"/>
            <a:ext cx="8514488" cy="60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05" y="5533273"/>
            <a:ext cx="31337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143348"/>
            <a:ext cx="851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Иллюстрация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стихотворений.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Городской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транспорт, легковые автомобили.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4" name="Picture 2" descr="E:\Выставки, положения\МЕГИОН\Проектная деятельность\фотографии\Хисамиев Тимур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77" y="1262136"/>
            <a:ext cx="2703578" cy="3309788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Выставки, положения\МЕГИОН\Проектная деятельность\фотографии\Трипуз Наст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05" y="1159011"/>
            <a:ext cx="2583926" cy="3237780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E:\Выставки, положения\МЕГИОН\Проектная деятельность\фотографии\Жетыбаева Надеждаа.JP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31" y="2537755"/>
            <a:ext cx="2602138" cy="3718072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5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6" y="398924"/>
            <a:ext cx="8514488" cy="601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05" y="5533273"/>
            <a:ext cx="31337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143348"/>
            <a:ext cx="851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Иллюстрация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стихотворений.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Водный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транспорт.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6" name="Picture 2" descr="E:\Выставки, положения\МЕГИОН\Проектная деятельность\фотографии\P3024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40" y="1371280"/>
            <a:ext cx="2099654" cy="1385759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Выставки, положения\МЕГИОН\Проектная деятельность\фотографии\P30242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595" y="1772815"/>
            <a:ext cx="2124034" cy="2858361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Выставки, положения\МЕГИОН\Проектная деятельность\фотографии\P30243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34" y="3610568"/>
            <a:ext cx="1940970" cy="2657708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E:\Выставки, положения\МЕГИОН\Проектная деятельность\фотографии\P3024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032" y="1631493"/>
            <a:ext cx="2043816" cy="1640470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:\Выставки, положения\МЕГИОН\Проектная деятельность\фотографии\P30243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3" y="1110494"/>
            <a:ext cx="1602148" cy="1646545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E:\Выставки, положения\МЕГИОН\Проектная деятельность\фотографии\Захарова Софи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91" y="3617668"/>
            <a:ext cx="1928963" cy="265770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E:\Выставки, положения\МЕГИОН\Проектная деятельность\фотографии\Смирнова Виктория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16" y="3610566"/>
            <a:ext cx="1951013" cy="265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43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6" y="398924"/>
            <a:ext cx="8514488" cy="60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05" y="5533273"/>
            <a:ext cx="31337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143348"/>
            <a:ext cx="851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Иллюстрация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стихотворений.</a:t>
            </a:r>
          </a:p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Воздушные виды транспорта.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 descr="E:\Выставки, положения\МЕГИОН\Проектная деятельность\фотографии\P30242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3" b="16208"/>
          <a:stretch/>
        </p:blipFill>
        <p:spPr bwMode="auto">
          <a:xfrm>
            <a:off x="1907704" y="1208553"/>
            <a:ext cx="2215902" cy="1692322"/>
          </a:xfrm>
          <a:prstGeom prst="rect">
            <a:avLst/>
          </a:prstGeom>
          <a:noFill/>
          <a:ln w="28575">
            <a:solidFill>
              <a:schemeClr val="tx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Выставки, положения\МЕГИОН\Проектная деятельность\фотографии\Гурьянова Дарь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12014"/>
            <a:ext cx="2207867" cy="3044916"/>
          </a:xfrm>
          <a:prstGeom prst="rect">
            <a:avLst/>
          </a:prstGeom>
          <a:noFill/>
          <a:ln w="28575">
            <a:solidFill>
              <a:schemeClr val="tx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Выставки, положения\МЕГИОН\Проектная деятельность\фотографии\Иванова Валерия (3).JP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05" y="1476900"/>
            <a:ext cx="2357438" cy="3363119"/>
          </a:xfrm>
          <a:prstGeom prst="rect">
            <a:avLst/>
          </a:prstGeom>
          <a:noFill/>
          <a:ln w="28575">
            <a:solidFill>
              <a:schemeClr val="tx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Выставки, положения\МЕГИОН\Проектная деятельность\фотографии\Кутников Р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12014"/>
            <a:ext cx="2184582" cy="2981282"/>
          </a:xfrm>
          <a:prstGeom prst="rect">
            <a:avLst/>
          </a:prstGeom>
          <a:noFill/>
          <a:ln w="28575">
            <a:solidFill>
              <a:schemeClr val="bg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7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6" y="398924"/>
            <a:ext cx="8514488" cy="60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05" y="5533273"/>
            <a:ext cx="31337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65438"/>
            <a:ext cx="851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Работа над проектом продолжается. 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Выпуск книги планируется на  2021 года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338" name="Picture 2" descr="E:\Выставки, положения\МЕГИОН\Проектная деятельность\фотографии\P2214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38" y="773324"/>
            <a:ext cx="3780685" cy="2835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Выставки, положения\МЕГИОН\Проектная деятельность\фотографии\P22740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95218"/>
            <a:ext cx="3372492" cy="2529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:\Выставки, положения\МЕГИОН\Мастер класс\P22640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750" y="3714630"/>
            <a:ext cx="1727230" cy="2242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E:\Выставки, положения\МЕГИОН\Мастер класс\Цирк\P229425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4"/>
          <a:stretch/>
        </p:blipFill>
        <p:spPr bwMode="auto">
          <a:xfrm rot="5400000">
            <a:off x="640200" y="613142"/>
            <a:ext cx="2835513" cy="3155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20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92" y="365919"/>
            <a:ext cx="8168217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836712"/>
            <a:ext cx="698477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Спасибо</a:t>
            </a:r>
          </a:p>
          <a:p>
            <a:pPr algn="ctr"/>
            <a:r>
              <a:rPr lang="ru-RU" sz="8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</a:t>
            </a:r>
            <a:r>
              <a:rPr lang="ru-RU" sz="8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</a:t>
            </a:r>
          </a:p>
          <a:p>
            <a:pPr algn="ctr"/>
            <a:r>
              <a:rPr lang="ru-RU" sz="8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</a:t>
            </a:r>
            <a:r>
              <a:rPr lang="ru-RU" sz="8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нимание! </a:t>
            </a:r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3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6" y="419381"/>
            <a:ext cx="8514488" cy="60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3158" y="635927"/>
            <a:ext cx="821768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ХМАО - Югра,</a:t>
            </a:r>
            <a:br>
              <a:rPr lang="ru-RU" sz="4000" b="1" i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000" b="1" i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город </a:t>
            </a:r>
            <a:r>
              <a:rPr lang="ru-RU" sz="4000" b="1" i="1" dirty="0" err="1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Лангепас</a:t>
            </a:r>
            <a:r>
              <a:rPr lang="ru-RU" sz="4000" b="1" i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000" b="1" i="1" u="sng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000" b="1" i="1" u="sng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6600" b="1" dirty="0" smtClean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ЛГ МАОУ ДО </a:t>
            </a:r>
            <a:r>
              <a:rPr lang="ru-RU" sz="6600" b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6600" b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6600" b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9600" b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«ДШИ»</a:t>
            </a:r>
            <a:br>
              <a:rPr lang="ru-RU" sz="9600" b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800" b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художественное </a:t>
            </a:r>
            <a:br>
              <a:rPr lang="ru-RU" sz="4800" b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800" b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отделение </a:t>
            </a:r>
            <a:endParaRPr lang="ru-RU" sz="4000" b="1" dirty="0">
              <a:ln w="285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462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6" y="419381"/>
            <a:ext cx="8514488" cy="60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4756" y="1340768"/>
            <a:ext cx="85144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i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Преподаватель </a:t>
            </a:r>
          </a:p>
          <a:p>
            <a:pPr lvl="0" algn="ctr"/>
            <a:r>
              <a:rPr lang="ru-RU" sz="5400" b="1" i="1" dirty="0" err="1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Лемьева</a:t>
            </a:r>
            <a:r>
              <a:rPr lang="ru-RU" sz="5400" b="1" i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lvl="0" algn="ctr"/>
            <a:r>
              <a:rPr lang="ru-RU" sz="5400" b="1" i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Галина </a:t>
            </a:r>
          </a:p>
          <a:p>
            <a:pPr lvl="0" algn="ctr"/>
            <a:r>
              <a:rPr lang="ru-RU" sz="5400" b="1" i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Николаевна</a:t>
            </a:r>
            <a:r>
              <a:rPr lang="ru-RU" sz="6600" b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sz="5400" b="1" dirty="0">
              <a:ln w="28575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428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59" y="188641"/>
            <a:ext cx="8840882" cy="648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:\ФОТОАЛЬБОМ\100OLYMP\P20139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35" y="460751"/>
            <a:ext cx="7915331" cy="593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9445" y="460751"/>
            <a:ext cx="8344111" cy="236988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 </a:t>
            </a: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ln w="508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 ноябре 2018 г. был </a:t>
            </a:r>
            <a:r>
              <a:rPr lang="ru-RU" sz="2800" b="1" dirty="0" smtClean="0">
                <a:ln w="508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утверждён </a:t>
            </a:r>
            <a:r>
              <a:rPr lang="ru-RU" sz="2800" b="1" dirty="0">
                <a:ln w="508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 проект «Образование», </a:t>
            </a:r>
            <a:endParaRPr lang="ru-RU" sz="2800" b="1" dirty="0" smtClean="0">
              <a:ln w="508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n w="508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n w="508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которого  предусмотрена реализация        национального </a:t>
            </a:r>
            <a:r>
              <a:rPr lang="ru-RU" sz="2800" b="1" dirty="0" smtClean="0">
                <a:ln w="508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 algn="ctr"/>
            <a:r>
              <a:rPr lang="ru-RU" sz="3600" b="1" dirty="0" smtClean="0">
                <a:ln w="508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n w="508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«Успех каждого </a:t>
            </a:r>
            <a:r>
              <a:rPr lang="ru-RU" sz="3600" b="1" dirty="0" smtClean="0">
                <a:ln w="508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ребёнка».</a:t>
            </a:r>
            <a:endParaRPr lang="ru-RU" sz="3600" b="1" dirty="0">
              <a:ln w="508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213" b="99446" l="0" r="100000">
                        <a14:foregroundMark x1="14108" y1="79224" x2="13485" y2="77839"/>
                        <a14:foregroundMark x1="12033" y1="76454" x2="12033" y2="76454"/>
                        <a14:foregroundMark x1="11411" y1="76454" x2="11411" y2="76454"/>
                        <a14:foregroundMark x1="9751" y1="75623" x2="9751" y2="75623"/>
                        <a14:foregroundMark x1="8921" y1="72299" x2="8921" y2="72299"/>
                        <a14:foregroundMark x1="15353" y1="47091" x2="15353" y2="47091"/>
                        <a14:foregroundMark x1="18880" y1="47645" x2="24274" y2="52909"/>
                        <a14:foregroundMark x1="12656" y1="51247" x2="12656" y2="51247"/>
                        <a14:foregroundMark x1="15353" y1="52078" x2="15353" y2="52078"/>
                        <a14:foregroundMark x1="14108" y1="53463" x2="14108" y2="53463"/>
                        <a14:foregroundMark x1="10996" y1="57618" x2="10996" y2="57618"/>
                        <a14:foregroundMark x1="19917" y1="51247" x2="39004" y2="55402"/>
                        <a14:foregroundMark x1="39004" y1="58449" x2="47510" y2="84488"/>
                        <a14:foregroundMark x1="10996" y1="50693" x2="17427" y2="50693"/>
                        <a14:foregroundMark x1="8921" y1="55402" x2="14730" y2="55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23"/>
          <a:stretch/>
        </p:blipFill>
        <p:spPr bwMode="auto">
          <a:xfrm>
            <a:off x="4716016" y="4964153"/>
            <a:ext cx="4591050" cy="189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48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213" b="99446" l="0" r="100000">
                        <a14:foregroundMark x1="14108" y1="79224" x2="13485" y2="77839"/>
                        <a14:foregroundMark x1="12033" y1="76454" x2="12033" y2="76454"/>
                        <a14:foregroundMark x1="11411" y1="76454" x2="11411" y2="76454"/>
                        <a14:foregroundMark x1="9751" y1="75623" x2="9751" y2="75623"/>
                        <a14:foregroundMark x1="8921" y1="72299" x2="8921" y2="72299"/>
                        <a14:foregroundMark x1="15353" y1="47091" x2="15353" y2="47091"/>
                        <a14:foregroundMark x1="18880" y1="47645" x2="24274" y2="52909"/>
                        <a14:foregroundMark x1="12656" y1="51247" x2="12656" y2="51247"/>
                        <a14:foregroundMark x1="15353" y1="52078" x2="15353" y2="52078"/>
                        <a14:foregroundMark x1="14108" y1="53463" x2="14108" y2="53463"/>
                        <a14:foregroundMark x1="10996" y1="57618" x2="10996" y2="57618"/>
                        <a14:foregroundMark x1="19917" y1="51247" x2="39004" y2="55402"/>
                        <a14:foregroundMark x1="39004" y1="58449" x2="47510" y2="84488"/>
                        <a14:foregroundMark x1="10996" y1="50693" x2="17427" y2="50693"/>
                        <a14:foregroundMark x1="8921" y1="55402" x2="14730" y2="55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23"/>
          <a:stretch/>
        </p:blipFill>
        <p:spPr bwMode="auto">
          <a:xfrm>
            <a:off x="5379633" y="5131754"/>
            <a:ext cx="3779912" cy="155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562067"/>
            <a:ext cx="821768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реализация проекта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«Успех каждого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ставлю перед собой задачи: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1.Раскрытие и развитие способностей и талантов у подрастающего поколения.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условий для достижения ситуации успеха для каждого ребёнка.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Предоставление каждому ребёнку права выбора и формирования своей образовательной траектории развития.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Применение современных образовательных технологий.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Создание условий для самоопределения в выборе будущего профессионального пути.</a:t>
            </a:r>
          </a:p>
        </p:txBody>
      </p:sp>
    </p:spTree>
    <p:extLst>
      <p:ext uri="{BB962C8B-B14F-4D97-AF65-F5344CB8AC3E}">
        <p14:creationId xmlns:p14="http://schemas.microsoft.com/office/powerpoint/2010/main" val="133665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00" y="100853"/>
            <a:ext cx="8700800" cy="665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E:\Выставки, положения\МЕГИОН\Проектная деятельность\фотографии\P3024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" y="3933056"/>
            <a:ext cx="3334968" cy="262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65438"/>
            <a:ext cx="851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Наша школа искусств, сотрудничает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 с 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самодеятельным писателем  Екатериной Емельяновой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E:\Выставки, положения\МЕГИОН\Проектная деятельность\фотографии\P3024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62" y="748871"/>
            <a:ext cx="5154076" cy="402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Выставки, положения\МЕГИОН\Мастер класс\P2214014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947208"/>
            <a:ext cx="2269318" cy="159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05" y="5533273"/>
            <a:ext cx="31337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E:\ФОТОАЛЬБОМ\100OLYMP\P20139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80" y="1196752"/>
            <a:ext cx="3008606" cy="225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34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204" y="65438"/>
            <a:ext cx="8514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СОЦИАЛЬНО-ОБРАЗОВАТЕЛЬНЫЙ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ПРОЕКТ</a:t>
            </a:r>
          </a:p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 «ИЛЛЮСТРАЦИЯ КНИГИ»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 Участие в проекте в 2019-2020 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году</a:t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3Б, 3 В, 5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А классы, 2 группа подготовительного отделения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</a:b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05" y="5533273"/>
            <a:ext cx="31337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209847054"/>
              </p:ext>
            </p:extLst>
          </p:nvPr>
        </p:nvGraphicFramePr>
        <p:xfrm>
          <a:off x="0" y="2132856"/>
          <a:ext cx="7997068" cy="48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6560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1" y="65438"/>
            <a:ext cx="8892479" cy="662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05" y="5533273"/>
            <a:ext cx="313372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Выставки, положения\МЕГИОН\Проектная деятельность\фотографии\P30243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7" y="807240"/>
            <a:ext cx="3167596" cy="274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Выставки, положения\МЕГИОН\Проектная деятельность\фотографии\PB0734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61882"/>
            <a:ext cx="192993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Выставки, положения\МЕГИОН\Проектная деятельность\фотографии\PB0734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567" y="4004445"/>
            <a:ext cx="174144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65438"/>
            <a:ext cx="8514488" cy="707886"/>
          </a:xfrm>
          <a:prstGeom prst="rect">
            <a:avLst/>
          </a:prstGeom>
          <a:noFill/>
          <a:ln w="19050"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Работа над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проектом: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иллюстрация 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книги «Азбука. Летим, едем, плывём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».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Выполнение буквицы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7" name="Picture 5" descr="E:\Выставки, положения\МЕГИОН\Проектная деятельность\фотографии\РААдыно К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173986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Выставки, положения\МЕГИОН\Проектная деятельность\фотографии\Ожиганов ИИ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549" y="4005064"/>
            <a:ext cx="183318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Выставки, положения\МЕГИОН\Проектная деятельность\фотографии\Юдин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773324"/>
            <a:ext cx="1477487" cy="192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:\Выставки, положения\МЕГИОН\Проектная деятельность\фотографии\P302429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424" y="3212976"/>
            <a:ext cx="178308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E:\Выставки, положения\МЕГИОН\Проектная деятельность\фотографии\Смирнова Вика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601" y="1340768"/>
            <a:ext cx="177772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62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12" y="465548"/>
            <a:ext cx="8727679" cy="616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65438"/>
            <a:ext cx="8514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Выполнение буквицы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 descr="E:\Выставки, положения\МЕГИОН\Проектная деятельность\фотографии\Жетыбаева Надеж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76" y="612940"/>
            <a:ext cx="2005870" cy="288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Выставки, положения\МЕГИОН\Проектная деятельность\фотографии\Дём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90" y="612940"/>
            <a:ext cx="2111515" cy="2880000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Выставки, положения\МЕГИОН\Проектная деятельность\фотографии\Джанмурзаева Валид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01" y="605938"/>
            <a:ext cx="2077926" cy="2880000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Выставки, положения\МЕГИОН\Проектная деятельность\фотографии\Кононенко Наст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15" y="3755500"/>
            <a:ext cx="2100929" cy="288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Выставки, положения\МЕГИОН\Проектная деятельность\фотографии\Колесникова Диан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742043"/>
            <a:ext cx="2063352" cy="288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:\Выставки, положения\МЕГИОН\Проектная деятельность\фотографии\Литвиненко Софь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739" y="3755500"/>
            <a:ext cx="2066897" cy="288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1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407</TotalTime>
  <Words>201</Words>
  <Application>Microsoft Office PowerPoint</Application>
  <PresentationFormat>Экран (4:3)</PresentationFormat>
  <Paragraphs>46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Гала</dc:creator>
  <cp:lastModifiedBy>Гала</cp:lastModifiedBy>
  <cp:revision>27</cp:revision>
  <dcterms:created xsi:type="dcterms:W3CDTF">2020-02-23T05:16:17Z</dcterms:created>
  <dcterms:modified xsi:type="dcterms:W3CDTF">2020-05-24T05:52:27Z</dcterms:modified>
</cp:coreProperties>
</file>