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57" r:id="rId12"/>
    <p:sldId id="269" r:id="rId13"/>
    <p:sldId id="267" r:id="rId14"/>
    <p:sldId id="281" r:id="rId15"/>
    <p:sldId id="284" r:id="rId16"/>
    <p:sldId id="285" r:id="rId17"/>
    <p:sldId id="283" r:id="rId18"/>
    <p:sldId id="286" r:id="rId19"/>
    <p:sldId id="289" r:id="rId20"/>
    <p:sldId id="287" r:id="rId21"/>
    <p:sldId id="288" r:id="rId22"/>
    <p:sldId id="271" r:id="rId23"/>
    <p:sldId id="272" r:id="rId24"/>
    <p:sldId id="273" r:id="rId25"/>
    <p:sldId id="274" r:id="rId26"/>
    <p:sldId id="277" r:id="rId27"/>
    <p:sldId id="276" r:id="rId28"/>
    <p:sldId id="279" r:id="rId29"/>
    <p:sldId id="278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5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A083466-D850-47A2-98BF-4D85240FF21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8BE21C5-6612-4F6C-B7D4-EB0B4CCA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27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43000" y="5293519"/>
            <a:ext cx="6858000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50" b="1">
                <a:solidFill>
                  <a:srgbClr val="FF0000"/>
                </a:solidFill>
              </a:rPr>
              <a:t>Презентация для старших дошкольников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05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1410866-fbf5bd16360fd2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a9f4222015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34" y="-530577"/>
            <a:ext cx="11479552" cy="73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188" y="5084763"/>
            <a:ext cx="8353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На защиту Родины встал весь народ: и молодые и старые, женщины и дети. Все, кто остались в тылу рыли окопы, заменили своих мужчин у станков и в поле, шили теплые вещи для фронта. </a:t>
            </a:r>
          </a:p>
        </p:txBody>
      </p:sp>
    </p:spTree>
    <p:extLst>
      <p:ext uri="{BB962C8B-B14F-4D97-AF65-F5344CB8AC3E}">
        <p14:creationId xmlns:p14="http://schemas.microsoft.com/office/powerpoint/2010/main" val="4199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624" y="0"/>
            <a:ext cx="9997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05" y="1"/>
            <a:ext cx="1013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n_pobedy_str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387350"/>
            <a:ext cx="10160001" cy="76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7af4e54c6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186" y="0"/>
            <a:ext cx="11514892" cy="7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6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99"/>
            <a:ext cx="9144000" cy="64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22" y="0"/>
            <a:ext cx="929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3" y="890982"/>
            <a:ext cx="7582989" cy="51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9142" r="3572" b="7239"/>
          <a:stretch/>
        </p:blipFill>
        <p:spPr>
          <a:xfrm>
            <a:off x="195943" y="205633"/>
            <a:ext cx="8793237" cy="63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81" y="0"/>
            <a:ext cx="961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95" y="1"/>
            <a:ext cx="9558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263" y="0"/>
            <a:ext cx="1015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79" y="0"/>
            <a:ext cx="104985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47" y="0"/>
            <a:ext cx="103322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608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857251"/>
            <a:ext cx="8030763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1" y="0"/>
            <a:ext cx="11143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2" y="857250"/>
            <a:ext cx="77345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865414"/>
            <a:ext cx="6847115" cy="5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2" y="857250"/>
            <a:ext cx="9148222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857250"/>
            <a:ext cx="7315199" cy="51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9" y="870750"/>
            <a:ext cx="7316956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4" descr="1410866-fbf5bd16360fd2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3bf3994928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528" y="38100"/>
            <a:ext cx="10500749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45</Words>
  <Application>Microsoft Office PowerPoint</Application>
  <PresentationFormat>Экран (4:3)</PresentationFormat>
  <Paragraphs>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Corbel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14</cp:revision>
  <dcterms:created xsi:type="dcterms:W3CDTF">2017-05-10T19:02:14Z</dcterms:created>
  <dcterms:modified xsi:type="dcterms:W3CDTF">2020-05-24T19:44:55Z</dcterms:modified>
</cp:coreProperties>
</file>