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2" r:id="rId1"/>
  </p:sldMasterIdLst>
  <p:sldIdLst>
    <p:sldId id="257" r:id="rId2"/>
    <p:sldId id="261" r:id="rId3"/>
    <p:sldId id="259" r:id="rId4"/>
    <p:sldId id="258" r:id="rId5"/>
    <p:sldId id="262" r:id="rId6"/>
    <p:sldId id="263" r:id="rId7"/>
    <p:sldId id="266" r:id="rId8"/>
    <p:sldId id="267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99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75" autoAdjust="0"/>
    <p:restoredTop sz="94660"/>
  </p:normalViewPr>
  <p:slideViewPr>
    <p:cSldViewPr snapToGrid="0">
      <p:cViewPr varScale="1">
        <p:scale>
          <a:sx n="52" d="100"/>
          <a:sy n="52" d="100"/>
        </p:scale>
        <p:origin x="90" y="7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2EA5CD85-3001-4C2E-896F-CD6817416A2C}" type="datetimeFigureOut">
              <a:rPr lang="ru-RU" smtClean="0"/>
              <a:t>31.05.2020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FB89C21C-415A-4CEF-A4E3-AFD666F330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0516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CD85-3001-4C2E-896F-CD6817416A2C}" type="datetimeFigureOut">
              <a:rPr lang="ru-RU" smtClean="0"/>
              <a:t>31.05.2020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9C21C-415A-4CEF-A4E3-AFD666F330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0368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CD85-3001-4C2E-896F-CD6817416A2C}" type="datetimeFigureOut">
              <a:rPr lang="ru-RU" smtClean="0"/>
              <a:t>31.05.2020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9C21C-415A-4CEF-A4E3-AFD666F330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1695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CD85-3001-4C2E-896F-CD6817416A2C}" type="datetimeFigureOut">
              <a:rPr lang="ru-RU" smtClean="0"/>
              <a:t>31.05.2020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9C21C-415A-4CEF-A4E3-AFD666F330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823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CD85-3001-4C2E-896F-CD6817416A2C}" type="datetimeFigureOut">
              <a:rPr lang="ru-RU" smtClean="0"/>
              <a:t>31.05.2020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9C21C-415A-4CEF-A4E3-AFD666F330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25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CD85-3001-4C2E-896F-CD6817416A2C}" type="datetimeFigureOut">
              <a:rPr lang="ru-RU" smtClean="0"/>
              <a:t>31.05.2020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9C21C-415A-4CEF-A4E3-AFD666F330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1252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CD85-3001-4C2E-896F-CD6817416A2C}" type="datetimeFigureOut">
              <a:rPr lang="ru-RU" smtClean="0"/>
              <a:t>31.05.2020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9C21C-415A-4CEF-A4E3-AFD666F330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625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CD85-3001-4C2E-896F-CD6817416A2C}" type="datetimeFigureOut">
              <a:rPr lang="ru-RU" smtClean="0"/>
              <a:t>31.05.2020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9C21C-415A-4CEF-A4E3-AFD666F330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0634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CD85-3001-4C2E-896F-CD6817416A2C}" type="datetimeFigureOut">
              <a:rPr lang="ru-RU" smtClean="0"/>
              <a:t>31.05.2020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9C21C-415A-4CEF-A4E3-AFD666F330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916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CD85-3001-4C2E-896F-CD6817416A2C}" type="datetimeFigureOut">
              <a:rPr lang="ru-RU" smtClean="0"/>
              <a:t>31.05.2020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FB89C21C-415A-4CEF-A4E3-AFD666F330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043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2EA5CD85-3001-4C2E-896F-CD6817416A2C}" type="datetimeFigureOut">
              <a:rPr lang="ru-RU" smtClean="0"/>
              <a:t>31.05.2020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FB89C21C-415A-4CEF-A4E3-AFD666F330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26943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2EA5CD85-3001-4C2E-896F-CD6817416A2C}" type="datetimeFigureOut">
              <a:rPr lang="ru-RU" smtClean="0"/>
              <a:t>31.05.2020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FB89C21C-415A-4CEF-A4E3-AFD666F330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8059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g"/><Relationship Id="rId7" Type="http://schemas.openxmlformats.org/officeDocument/2006/relationships/image" Target="../media/image28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97754" y="156118"/>
            <a:ext cx="7565469" cy="923330"/>
          </a:xfrm>
          <a:prstGeom prst="rect">
            <a:avLst/>
          </a:prstGeom>
          <a:solidFill>
            <a:srgbClr val="00B0F0">
              <a:alpha val="44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бюджетное дошкольное образовательное учреждение </a:t>
            </a:r>
          </a:p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№ 7 комбинированного вида </a:t>
            </a:r>
          </a:p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Выборгского района Санкт – Петербурга.</a:t>
            </a:r>
            <a:endParaRPr lang="ru-R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46705" y="2598003"/>
            <a:ext cx="4416359" cy="830997"/>
          </a:xfrm>
          <a:prstGeom prst="rect">
            <a:avLst/>
          </a:prstGeom>
          <a:solidFill>
            <a:srgbClr val="0070C0">
              <a:alpha val="3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 А Ш    Л Е С </a:t>
            </a:r>
            <a:endParaRPr lang="ru-RU" sz="4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70617" y="5152986"/>
            <a:ext cx="4011483" cy="646331"/>
          </a:xfrm>
          <a:prstGeom prst="rect">
            <a:avLst/>
          </a:prstGeom>
          <a:solidFill>
            <a:srgbClr val="0070C0">
              <a:alpha val="45000"/>
            </a:srgbClr>
          </a:solidFill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– дефектолог:</a:t>
            </a:r>
          </a:p>
          <a:p>
            <a:r>
              <a:rPr lang="ru-RU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Володенкова</a:t>
            </a:r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Людмила Геннадьевна.</a:t>
            </a:r>
            <a:endParaRPr lang="ru-R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87287" y="6104655"/>
            <a:ext cx="1386405" cy="461665"/>
          </a:xfrm>
          <a:prstGeom prst="rect">
            <a:avLst/>
          </a:prstGeom>
          <a:solidFill>
            <a:srgbClr val="0070C0">
              <a:alpha val="46000"/>
            </a:srgbClr>
          </a:solidFill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год.</a:t>
            </a:r>
            <a:endParaRPr lang="ru-RU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224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11100" y="346083"/>
            <a:ext cx="4953986" cy="707886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Смешанный лес</a:t>
            </a:r>
            <a:endParaRPr lang="ru-RU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88" y="346083"/>
            <a:ext cx="2737231" cy="61829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335" y="346083"/>
            <a:ext cx="3688227" cy="61829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17733" y="1481719"/>
            <a:ext cx="5140720" cy="49539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71217" y="515360"/>
            <a:ext cx="942887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Березы</a:t>
            </a:r>
            <a:endParaRPr lang="ru-R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202448" y="515360"/>
            <a:ext cx="1547218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Сосны и Ели</a:t>
            </a:r>
            <a:endParaRPr lang="ru-R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4208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17648" y="367515"/>
            <a:ext cx="4589218" cy="707886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Смешанный лес</a:t>
            </a:r>
            <a:endParaRPr lang="ru-RU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1" y="211873"/>
            <a:ext cx="3858639" cy="28939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545" y="1225685"/>
            <a:ext cx="7667037" cy="52588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1" y="3364133"/>
            <a:ext cx="3869757" cy="31204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84303" y="352126"/>
            <a:ext cx="941733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Рябина</a:t>
            </a:r>
            <a:endParaRPr lang="ru-R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859100" y="1474196"/>
            <a:ext cx="912429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Осины</a:t>
            </a:r>
            <a:endParaRPr lang="ru-R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84303" y="3670456"/>
            <a:ext cx="1188339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Черемуха</a:t>
            </a:r>
            <a:endParaRPr lang="ru-R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36389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958" y="1319868"/>
            <a:ext cx="4589218" cy="521711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370958" y="211873"/>
            <a:ext cx="4589218" cy="707886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Смешанный лес</a:t>
            </a:r>
            <a:endParaRPr lang="ru-RU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60" y="369651"/>
            <a:ext cx="6874214" cy="61673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489924" y="1630038"/>
            <a:ext cx="1133644" cy="584775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Клён</a:t>
            </a:r>
            <a:endParaRPr lang="ru-RU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980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498" y="3550006"/>
            <a:ext cx="1411970" cy="14613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934500" y="203094"/>
            <a:ext cx="3058851" cy="584775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 деревьев</a:t>
            </a:r>
            <a:endParaRPr lang="ru-RU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60" y="203094"/>
            <a:ext cx="4429326" cy="30739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89030" y="1569115"/>
            <a:ext cx="6464625" cy="37325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500" y="1088311"/>
            <a:ext cx="3058851" cy="21887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85" y="3550004"/>
            <a:ext cx="2060578" cy="31177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108596" y="2734758"/>
            <a:ext cx="1208985" cy="461665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Листья</a:t>
            </a:r>
            <a:endParaRPr lang="ru-RU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562912" y="3868546"/>
            <a:ext cx="1400020" cy="64633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шишки </a:t>
            </a:r>
          </a:p>
          <a:p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(Побеги)</a:t>
            </a:r>
            <a:endParaRPr lang="ru-R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94781" y="368391"/>
            <a:ext cx="1326838" cy="584775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Ствол</a:t>
            </a:r>
            <a:endParaRPr lang="ru-RU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9073" y="368392"/>
            <a:ext cx="1531573" cy="584775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Корень</a:t>
            </a:r>
            <a:endParaRPr lang="ru-RU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71606" y="3640877"/>
            <a:ext cx="821059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Ветки</a:t>
            </a:r>
            <a:endParaRPr lang="ru-R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566" y="3550005"/>
            <a:ext cx="2285619" cy="311771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618005" y="3634095"/>
            <a:ext cx="970971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Иголки</a:t>
            </a:r>
            <a:endParaRPr lang="ru-R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498" y="5106389"/>
            <a:ext cx="3058853" cy="152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2509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2" y="3945575"/>
            <a:ext cx="3499262" cy="26867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1" y="285750"/>
            <a:ext cx="3499263" cy="34134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826" y="3945575"/>
            <a:ext cx="3309257" cy="26867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826" y="285750"/>
            <a:ext cx="3309257" cy="34134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066" y="1280160"/>
            <a:ext cx="4226864" cy="53522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786066" y="285750"/>
            <a:ext cx="4226864" cy="83099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нашем лесу</a:t>
            </a:r>
          </a:p>
          <a:p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много растений и цветов</a:t>
            </a:r>
            <a:endParaRPr lang="ru-RU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8993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726" y="194553"/>
            <a:ext cx="2047096" cy="321013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267" y="687469"/>
            <a:ext cx="4362665" cy="27172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37153" y="576775"/>
            <a:ext cx="3210129" cy="24456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49045" y="750449"/>
            <a:ext cx="3210130" cy="20983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69" y="3715966"/>
            <a:ext cx="3398193" cy="28793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761" y="3715966"/>
            <a:ext cx="3398193" cy="28793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822" y="3715966"/>
            <a:ext cx="4608110" cy="287938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835243" y="194553"/>
            <a:ext cx="3623813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нашем лесу много интересного</a:t>
            </a:r>
            <a:endParaRPr lang="ru-R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584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49610" y="3754401"/>
            <a:ext cx="3264712" cy="22150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933" y="3229580"/>
            <a:ext cx="2516861" cy="32647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19471" y="438550"/>
            <a:ext cx="2797784" cy="25168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22782" y="3793312"/>
            <a:ext cx="3264712" cy="213724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53279" y="2099285"/>
            <a:ext cx="4937865" cy="385215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6950" y="558644"/>
            <a:ext cx="2797786" cy="227667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12161" y="584276"/>
            <a:ext cx="2797785" cy="222541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323218" y="549731"/>
            <a:ext cx="3525070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Красив наш лес !</a:t>
            </a:r>
            <a:endParaRPr lang="ru-RU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631262"/>
      </p:ext>
    </p:extLst>
  </p:cSld>
  <p:clrMapOvr>
    <a:masterClrMapping/>
  </p:clrMapOvr>
</p:sld>
</file>

<file path=ppt/theme/theme1.xml><?xml version="1.0" encoding="utf-8"?>
<a:theme xmlns:a="http://schemas.openxmlformats.org/drawingml/2006/main" name="Метрополия">
  <a:themeElements>
    <a:clrScheme name="Метрополия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Метрополи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Метрополи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Метрополия</Template>
  <TotalTime>138</TotalTime>
  <Words>76</Words>
  <Application>Microsoft Office PowerPoint</Application>
  <PresentationFormat>Широкоэкранный</PresentationFormat>
  <Paragraphs>28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Arial</vt:lpstr>
      <vt:lpstr>Calibri Light</vt:lpstr>
      <vt:lpstr>Times New Roman</vt:lpstr>
      <vt:lpstr>Метрополия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OLEG</dc:creator>
  <cp:lastModifiedBy>OLEG</cp:lastModifiedBy>
  <cp:revision>25</cp:revision>
  <dcterms:created xsi:type="dcterms:W3CDTF">2020-05-30T19:05:02Z</dcterms:created>
  <dcterms:modified xsi:type="dcterms:W3CDTF">2020-05-31T09:18:34Z</dcterms:modified>
</cp:coreProperties>
</file>