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4" r:id="rId2"/>
    <p:sldId id="266" r:id="rId3"/>
    <p:sldId id="265" r:id="rId4"/>
    <p:sldId id="267" r:id="rId5"/>
    <p:sldId id="260" r:id="rId6"/>
    <p:sldId id="263" r:id="rId7"/>
    <p:sldId id="261" r:id="rId8"/>
    <p:sldId id="262" r:id="rId9"/>
    <p:sldId id="268" r:id="rId10"/>
    <p:sldId id="25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28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0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70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6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4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4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2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0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5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6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5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D96466-6E50-4032-AA81-040BE746CD14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E3D19D-E38C-4433-9A20-2E7878E84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71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18"/>
            <a:ext cx="12192000" cy="687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7754" y="156118"/>
            <a:ext cx="7565469" cy="923330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Выборгского района Санкт – Петербурга.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0617" y="5152986"/>
            <a:ext cx="4011483" cy="646331"/>
          </a:xfrm>
          <a:prstGeom prst="rect">
            <a:avLst/>
          </a:prstGeom>
          <a:solidFill>
            <a:schemeClr val="bg2">
              <a:lumMod val="60000"/>
              <a:lumOff val="40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дефектолог:</a:t>
            </a:r>
          </a:p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7287" y="6104655"/>
            <a:ext cx="1386405" cy="461665"/>
          </a:xfrm>
          <a:prstGeom prst="rect">
            <a:avLst/>
          </a:prstGeom>
          <a:solidFill>
            <a:srgbClr val="0070C0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929" y="2637713"/>
            <a:ext cx="10783230" cy="830997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«К О С М О С».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8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93" y="232045"/>
            <a:ext cx="6873673" cy="3592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9" y="3968886"/>
            <a:ext cx="2255114" cy="27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33" y="3968886"/>
            <a:ext cx="4637120" cy="2608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9" y="232044"/>
            <a:ext cx="4547145" cy="3425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3" y="3968886"/>
            <a:ext cx="4315213" cy="2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7620" y="312233"/>
            <a:ext cx="6456556" cy="523220"/>
          </a:xfrm>
          <a:prstGeom prst="rect">
            <a:avLst/>
          </a:prstGeom>
          <a:solidFill>
            <a:schemeClr val="bg2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Луноходы и космические станции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4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875489"/>
            <a:ext cx="4369915" cy="2401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3572802"/>
            <a:ext cx="4369915" cy="2913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1379058"/>
            <a:ext cx="7023370" cy="5107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1651" y="312233"/>
            <a:ext cx="7064577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будущего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87" y="0"/>
            <a:ext cx="1232818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5484" y="312233"/>
            <a:ext cx="10136458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Солнечной системы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391" y="144965"/>
            <a:ext cx="10136458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планет Солнечной системы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4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0"/>
            <a:ext cx="122228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5629" y="278779"/>
            <a:ext cx="4806176" cy="1200329"/>
          </a:xfrm>
          <a:prstGeom prst="rect">
            <a:avLst/>
          </a:prstGeom>
          <a:solidFill>
            <a:schemeClr val="bg2">
              <a:lumMod val="60000"/>
              <a:lumOff val="4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её спутник Луна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5421"/>
            <a:ext cx="5131341" cy="2693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75" y="1579417"/>
            <a:ext cx="5708515" cy="484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3444"/>
            <a:ext cx="5131341" cy="330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675" y="312233"/>
            <a:ext cx="5708515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летают на космических кораблях 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6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312233"/>
            <a:ext cx="6361889" cy="6211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64" y="1460810"/>
            <a:ext cx="5025564" cy="5062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0664" y="312233"/>
            <a:ext cx="5025564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полетели в космос Белка и Стрелка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0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267628"/>
            <a:ext cx="4829058" cy="1200329"/>
          </a:xfrm>
          <a:prstGeom prst="rect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космонавт - Юрий Гагарин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4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55" y="193480"/>
            <a:ext cx="6622230" cy="1200329"/>
          </a:xfrm>
          <a:prstGeom prst="rect">
            <a:avLst/>
          </a:prstGeom>
          <a:solidFill>
            <a:schemeClr val="bg2">
              <a:lumMod val="60000"/>
              <a:lumOff val="4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 космонавт – Валентина Терешкова 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5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2" y="4061362"/>
            <a:ext cx="5470834" cy="2576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2" y="312234"/>
            <a:ext cx="5470834" cy="335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0" y="1520042"/>
            <a:ext cx="5992238" cy="5118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3990" y="312233"/>
            <a:ext cx="5992238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Космонавтов защищают скафандры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64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85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16</cp:revision>
  <dcterms:created xsi:type="dcterms:W3CDTF">2020-05-30T11:57:28Z</dcterms:created>
  <dcterms:modified xsi:type="dcterms:W3CDTF">2020-05-30T17:48:03Z</dcterms:modified>
</cp:coreProperties>
</file>