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0F478-C501-41A6-84C3-8A3F3FB74FDC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1F07F-0C91-4456-BE61-1292CDB8B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8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1F07F-0C91-4456-BE61-1292CDB8B1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5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994A0-AB4A-4757-8393-7A996AEDA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61AD50-C009-416C-88ED-438BA5381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3B7AFA-6151-4EE5-A2F4-D4DB51A4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6E59-B3E1-424E-8211-E4FA24FC4C0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4D93C-2BF8-4387-9A3B-CC5DE208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D77BC-3CB9-43FE-8982-6E38310F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8926-2080-44DA-AA4F-3D908CAD5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1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6B4A-BAC9-47FB-890C-D0C5E0E2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A28A7A-46D6-49D5-A806-5612B727C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EB6745-651C-4E91-868F-66C93AA7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6E59-B3E1-424E-8211-E4FA24FC4C0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04258-A4D7-4104-9718-EF3161B7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9ABCF3-CE87-4639-AD88-FAD52DC3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8926-2080-44DA-AA4F-3D908CAD5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8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883109-C91F-4173-8D31-47F3DE63B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CE5C6-2871-440C-8DF8-5D934893E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F00977-BCE9-4DE6-B31F-FE52921A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6E59-B3E1-424E-8211-E4FA24FC4C0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DDDFD9-C696-426D-976D-2A2549FB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333C62-874E-4BD1-825A-43E651E0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8926-2080-44DA-AA4F-3D908CAD5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3B095-F020-4210-9591-8545CD82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2FE488-22A5-4723-89FB-B6ED1128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A5D6F4-7E78-446D-A3E3-3116A671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6E59-B3E1-424E-8211-E4FA24FC4C0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A4BD76-2F75-464A-9FAF-AC462CE3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2134AD-9F35-4CD9-92D4-86E1D888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8926-2080-44DA-AA4F-3D908CAD5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2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18EB2-B833-4D2B-826E-1A798A38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897F9F-18C0-40C6-8D14-DD3C69A21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7D7E1-67B1-4C91-99EA-EC8B66B4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6E59-B3E1-424E-8211-E4FA24FC4C0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47DE80-E15D-4D8C-B7DD-44669294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8C7258-3AD6-4E46-87F1-C291C7C8F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8926-2080-44DA-AA4F-3D908CAD5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A4EE5-3FA8-4813-89DE-A9BEF6E6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EC0C04-B184-42BB-A944-05D839B08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BBB943-5BED-4290-9F94-3F472964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EA2F39-E398-4261-9E72-876A337C1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6E59-B3E1-424E-8211-E4FA24FC4C0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A013CB-25F5-4991-9BA1-8AE0A36A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CD75E5-3337-4303-A93E-004A2CB2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8926-2080-44DA-AA4F-3D908CAD5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6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81C15-10B1-4E49-8FEC-447ED365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5D45B3-834B-40EA-AFB9-52D15E7B9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60CB5C-FCAF-4929-A8ED-0E0CBE1BA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241AD-9BA4-4357-B3FB-008330A08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A56A0A-27A0-40CD-B756-A829D8F26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03FA05-7942-4546-9A67-0ACB0529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6E59-B3E1-424E-8211-E4FA24FC4C0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5ADE81-ED5E-44BC-90BF-0DEF97D9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038BE9-35DE-49CB-AAE9-13262521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8926-2080-44DA-AA4F-3D908CAD5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2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80CAB-6AFE-48E4-AB80-0D229492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B5A59A-0BDA-4885-9812-8EE57FEB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6E59-B3E1-424E-8211-E4FA24FC4C0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70563A-8AE5-43F3-8763-A2B620E5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36DE57-1260-44D6-B279-0FE38B38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8926-2080-44DA-AA4F-3D908CAD5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A2A805-1F26-4A11-B3B6-49B372A8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6E59-B3E1-424E-8211-E4FA24FC4C0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37B1A6-35CC-4BFD-A814-AAE1054E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B46133-05E4-49BB-915D-EEE8A818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8926-2080-44DA-AA4F-3D908CAD5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7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C3F45-7381-4474-8869-70C9CA01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9782E2-91C7-4060-9D7C-526B27B7C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0ACF3C-D84F-4958-B35C-C541AD631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6B2CE3-17DE-4532-A1E7-CF6793B6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6E59-B3E1-424E-8211-E4FA24FC4C0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FAB028-C370-4D18-BB70-698ABC7C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67AAD-4797-4D83-B1ED-FAC8CD9C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8926-2080-44DA-AA4F-3D908CAD5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9BE4E-6573-48BA-B686-ACDCA2B2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10EC67-A7D0-462C-8CCF-16DA340C5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2764CE-2020-4E05-B865-D1FF4697B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A5D3F8-2D82-4ECF-AD25-8E471552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6E59-B3E1-424E-8211-E4FA24FC4C0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81E48-7E77-46F4-BCE3-88D6E165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936142-CAB2-48D5-8C71-C4378095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8926-2080-44DA-AA4F-3D908CAD5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B73B6-B698-4E9C-AFA9-A4FA58283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4E6F1F-5293-4F37-9A33-907DB45A4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420096-FDF5-4BF7-9497-9A247F4F7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D6E59-B3E1-424E-8211-E4FA24FC4C0E}" type="datetimeFigureOut">
              <a:rPr lang="ru-RU" smtClean="0"/>
              <a:t>10.07.2020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7F19E-E9B8-4D37-A985-E5A7C5273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6838D1-941D-4385-83C1-C17D7A78B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8926-2080-44DA-AA4F-3D908CAD5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3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8E022-3A4A-400C-A1C6-7985CB179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ru-RU" sz="4700" b="1"/>
              <a:t>Мастер-класс</a:t>
            </a:r>
            <a:br>
              <a:rPr lang="ru-RU" sz="4700" b="1"/>
            </a:br>
            <a:r>
              <a:rPr lang="ru-RU" sz="4700" b="1"/>
              <a:t>«Сумка-переноска для куклы»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905924-CBDB-4EFF-B879-655C4A178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ru-RU" sz="2000" dirty="0"/>
              <a:t>Воспитатель: </a:t>
            </a:r>
          </a:p>
          <a:p>
            <a:pPr algn="l"/>
            <a:r>
              <a:rPr lang="ru-RU" sz="2000" dirty="0" err="1"/>
              <a:t>Швакова</a:t>
            </a:r>
            <a:r>
              <a:rPr lang="ru-RU" sz="2000" dirty="0"/>
              <a:t> Н.В.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580730-BD21-457D-8AA8-4CF730ABF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09" r="1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2F733D-0BFA-4926-8387-A7F2F3A57C32}"/>
              </a:ext>
            </a:extLst>
          </p:cNvPr>
          <p:cNvSpPr txBox="1"/>
          <p:nvPr/>
        </p:nvSpPr>
        <p:spPr>
          <a:xfrm>
            <a:off x="4993420" y="6058894"/>
            <a:ext cx="199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Москва – 2020 г.</a:t>
            </a: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3A517-3B7B-406F-8400-2E08B4F70676}"/>
              </a:ext>
            </a:extLst>
          </p:cNvPr>
          <p:cNvSpPr txBox="1"/>
          <p:nvPr/>
        </p:nvSpPr>
        <p:spPr>
          <a:xfrm>
            <a:off x="3442915" y="628153"/>
            <a:ext cx="492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ЧДОУ «Детский сад №37 ОАО «РЖД»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09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8BF96-94F1-4B6A-8061-D150D16E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842838"/>
            <a:ext cx="4087306" cy="50649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u="sng" dirty="0"/>
              <a:t>Оборудование и материалы:</a:t>
            </a:r>
            <a:br>
              <a:rPr lang="ru-RU" sz="2400" u="sng" dirty="0"/>
            </a:br>
            <a:r>
              <a:rPr lang="ru-RU" sz="2400" dirty="0"/>
              <a:t>-коробка из картона (например, из-под обуви);</a:t>
            </a:r>
            <a:br>
              <a:rPr lang="ru-RU" sz="2400" dirty="0"/>
            </a:br>
            <a:r>
              <a:rPr lang="ru-RU" sz="2400" dirty="0"/>
              <a:t>-плёнка самоклеящаяся или скотч строительный;</a:t>
            </a:r>
            <a:br>
              <a:rPr lang="ru-RU" sz="2400" dirty="0"/>
            </a:br>
            <a:r>
              <a:rPr lang="ru-RU" sz="2400" dirty="0"/>
              <a:t>-шнур или лента, для ручек;</a:t>
            </a:r>
            <a:br>
              <a:rPr lang="ru-RU" sz="2400" dirty="0"/>
            </a:br>
            <a:r>
              <a:rPr lang="ru-RU" sz="2400" dirty="0"/>
              <a:t>-ткань для подушечки и матрасика;</a:t>
            </a:r>
            <a:br>
              <a:rPr lang="ru-RU" sz="2400" dirty="0"/>
            </a:br>
            <a:r>
              <a:rPr lang="ru-RU" sz="2400" dirty="0"/>
              <a:t>-наполнитель синтетический;</a:t>
            </a:r>
            <a:br>
              <a:rPr lang="ru-RU" sz="2400" dirty="0"/>
            </a:br>
            <a:r>
              <a:rPr lang="ru-RU" sz="2400" dirty="0"/>
              <a:t>-ножницы.</a:t>
            </a:r>
            <a:endParaRPr lang="en-US" sz="2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5B536DB-BB59-4EE7-8B45-3733C065A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89" r="4154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8123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95C74-8CD0-45B9-AA80-1CA46F75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564543"/>
            <a:ext cx="4087306" cy="59237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/>
              <a:t>-Оклеиваем внешние и внутренние стороны коробки скотчем (или плёнкой);</a:t>
            </a:r>
            <a:br>
              <a:rPr lang="ru-RU" sz="2400" dirty="0"/>
            </a:br>
            <a:r>
              <a:rPr lang="ru-RU" sz="2400" dirty="0"/>
              <a:t>-выкраиваем матрасик в соответствии с размерами дна коробки, набиваем наполнителем и простёгиваем произвольно;</a:t>
            </a:r>
            <a:br>
              <a:rPr lang="ru-RU" sz="2400" dirty="0"/>
            </a:br>
            <a:r>
              <a:rPr lang="ru-RU" sz="2400" dirty="0"/>
              <a:t>-выкраиваем из ткани наволочку для подушечки, квадрат в соответствии с длиной короткой стороны дна коробки, набиваем наполнителем и зашиваем открытый срез.</a:t>
            </a:r>
            <a:endParaRPr lang="en-US" sz="2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CEA718-C3A2-44F3-899B-8FC733D0F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88" r="-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3869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73647-0229-4FE8-B422-1CE53C0D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834887"/>
            <a:ext cx="4087306" cy="45083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/>
              <a:t>-Делаем симметрично с противоположных сторон отверстия и вставляем шнур или ленту нужной длины;</a:t>
            </a:r>
            <a:br>
              <a:rPr lang="ru-RU" sz="2400" dirty="0"/>
            </a:br>
            <a:r>
              <a:rPr lang="ru-RU" sz="2400" dirty="0"/>
              <a:t>-украсить при желании;</a:t>
            </a:r>
            <a:br>
              <a:rPr lang="ru-RU" sz="2400" dirty="0"/>
            </a:br>
            <a:r>
              <a:rPr lang="ru-RU" sz="2400" dirty="0"/>
              <a:t>-положить матрасик и подушечку в «сумку-переноску», подобрать куклу подходящего размера и можно пользоваться.</a:t>
            </a:r>
            <a:endParaRPr lang="en-US" sz="2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80B6BE-19B5-44C9-8E2F-0A27018F4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67" r="-1" b="1985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94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57165-2B27-4E6E-B4D6-F4BDEC88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4428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dirty="0"/>
              <a:t>Преимущество такой игрушки для прогулок в том, что мало пачкается и изготавливается из подручных материалов без финансовых затрат.</a:t>
            </a:r>
            <a:endParaRPr lang="en-US" sz="2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65231E2-31C3-45EE-AB56-941648041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05" r="295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4218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193</Words>
  <Application>Microsoft Office PowerPoint</Application>
  <PresentationFormat>Широкоэкранный</PresentationFormat>
  <Paragraphs>10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Мастер-класс «Сумка-переноска для куклы»</vt:lpstr>
      <vt:lpstr>Оборудование и материалы: -коробка из картона (например, из-под обуви); -плёнка самоклеящаяся или скотч строительный; -шнур или лента, для ручек; -ткань для подушечки и матрасика; -наполнитель синтетический; -ножницы.</vt:lpstr>
      <vt:lpstr>-Оклеиваем внешние и внутренние стороны коробки скотчем (или плёнкой); -выкраиваем матрасик в соответствии с размерами дна коробки, набиваем наполнителем и простёгиваем произвольно; -выкраиваем из ткани наволочку для подушечки, квадрат в соответствии с длиной короткой стороны дна коробки, набиваем наполнителем и зашиваем открытый срез.</vt:lpstr>
      <vt:lpstr>-Делаем симметрично с противоположных сторон отверстия и вставляем шнур или ленту нужной длины; -украсить при желании; -положить матрасик и подушечку в «сумку-переноску», подобрать куклу подходящего размера и можно пользоваться.</vt:lpstr>
      <vt:lpstr>Преимущество такой игрушки для прогулок в том, что мало пачкается и изготавливается из подручных материалов без финансовых затрат.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«Сумка-переноска для куклы»</dc:title>
  <dc:creator>Mikhail Mikhail</dc:creator>
  <cp:lastModifiedBy>Mikhail Mikhail</cp:lastModifiedBy>
  <cp:revision>4</cp:revision>
  <dcterms:created xsi:type="dcterms:W3CDTF">2020-07-10T11:25:55Z</dcterms:created>
  <dcterms:modified xsi:type="dcterms:W3CDTF">2020-07-10T11:54:18Z</dcterms:modified>
</cp:coreProperties>
</file>