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7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70" r:id="rId8"/>
    <p:sldId id="271" r:id="rId9"/>
    <p:sldId id="267" r:id="rId10"/>
    <p:sldId id="272" r:id="rId11"/>
    <p:sldId id="273" r:id="rId12"/>
    <p:sldId id="265" r:id="rId13"/>
    <p:sldId id="274" r:id="rId14"/>
    <p:sldId id="275" r:id="rId15"/>
    <p:sldId id="266" r:id="rId16"/>
    <p:sldId id="264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29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6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2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9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9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2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7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2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0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0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5C812-51F1-4F37-AE54-9AE0F7CD26DC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43289-4F73-4A84-A39A-56A60E361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3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" Target="slide13.xml"/><Relationship Id="rId7" Type="http://schemas.openxmlformats.org/officeDocument/2006/relationships/image" Target="../media/image6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slide" Target="slide14.xml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5.xml"/><Relationship Id="rId7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0.png"/><Relationship Id="rId3" Type="http://schemas.openxmlformats.org/officeDocument/2006/relationships/image" Target="../media/image2.jpg"/><Relationship Id="rId21" Type="http://schemas.openxmlformats.org/officeDocument/2006/relationships/image" Target="../media/image22.png"/><Relationship Id="rId7" Type="http://schemas.openxmlformats.org/officeDocument/2006/relationships/image" Target="../media/image10.jpeg"/><Relationship Id="rId12" Type="http://schemas.openxmlformats.org/officeDocument/2006/relationships/image" Target="../media/image15.gif"/><Relationship Id="rId17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emf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4.png"/><Relationship Id="rId10" Type="http://schemas.openxmlformats.org/officeDocument/2006/relationships/image" Target="../media/image13.jpeg"/><Relationship Id="rId19" Type="http://schemas.microsoft.com/office/2007/relationships/hdphoto" Target="../media/hdphoto2.wdp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1.wmf"/><Relationship Id="rId18" Type="http://schemas.openxmlformats.org/officeDocument/2006/relationships/image" Target="../media/image35.wmf"/><Relationship Id="rId3" Type="http://schemas.openxmlformats.org/officeDocument/2006/relationships/image" Target="../media/image2.jpg"/><Relationship Id="rId21" Type="http://schemas.openxmlformats.org/officeDocument/2006/relationships/image" Target="../media/image38.jpeg"/><Relationship Id="rId7" Type="http://schemas.openxmlformats.org/officeDocument/2006/relationships/image" Target="../media/image27.png"/><Relationship Id="rId12" Type="http://schemas.openxmlformats.org/officeDocument/2006/relationships/image" Target="../media/image30.wmf"/><Relationship Id="rId17" Type="http://schemas.openxmlformats.org/officeDocument/2006/relationships/image" Target="../media/image34.wmf"/><Relationship Id="rId2" Type="http://schemas.openxmlformats.org/officeDocument/2006/relationships/audio" Target="../media/audio1.wav"/><Relationship Id="rId16" Type="http://schemas.openxmlformats.org/officeDocument/2006/relationships/image" Target="../media/image33.wmf"/><Relationship Id="rId20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26.pn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6.wmf"/><Relationship Id="rId4" Type="http://schemas.openxmlformats.org/officeDocument/2006/relationships/image" Target="../media/image25.jpeg"/><Relationship Id="rId9" Type="http://schemas.openxmlformats.org/officeDocument/2006/relationships/image" Target="../media/image28.wmf"/><Relationship Id="rId14" Type="http://schemas.openxmlformats.org/officeDocument/2006/relationships/image" Target="../media/image32.png"/><Relationship Id="rId2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18" Type="http://schemas.openxmlformats.org/officeDocument/2006/relationships/image" Target="../media/image38.jpeg"/><Relationship Id="rId3" Type="http://schemas.openxmlformats.org/officeDocument/2006/relationships/audio" Target="../media/audio2.wav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audio" Target="../media/audio1.wav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jpeg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19" Type="http://schemas.openxmlformats.org/officeDocument/2006/relationships/image" Target="../media/image39.png"/><Relationship Id="rId4" Type="http://schemas.openxmlformats.org/officeDocument/2006/relationships/image" Target="../media/image2.jp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" Target="slide8.xml"/><Relationship Id="rId7" Type="http://schemas.openxmlformats.org/officeDocument/2006/relationships/image" Target="../media/image5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slide" Target="slide7.xml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image" Target="../media/image6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5.png"/><Relationship Id="rId5" Type="http://schemas.openxmlformats.org/officeDocument/2006/relationships/slide" Target="slide10.xml"/><Relationship Id="rId10" Type="http://schemas.openxmlformats.org/officeDocument/2006/relationships/image" Target="../media/image64.png"/><Relationship Id="rId4" Type="http://schemas.openxmlformats.org/officeDocument/2006/relationships/image" Target="../media/image2.jp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9763" y="417826"/>
            <a:ext cx="7641237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79" r="100000">
                        <a14:foregroundMark x1="45902" y1="36240" x2="45902" y2="36240"/>
                        <a14:foregroundMark x1="50273" y1="37057" x2="50273" y2="37057"/>
                        <a14:foregroundMark x1="91257" y1="75477" x2="91257" y2="75477"/>
                        <a14:foregroundMark x1="92896" y1="86921" x2="92896" y2="86921"/>
                        <a14:foregroundMark x1="86066" y1="74114" x2="86066" y2="74114"/>
                        <a14:foregroundMark x1="89617" y1="73297" x2="89617" y2="73297"/>
                        <a14:foregroundMark x1="89344" y1="69755" x2="89344" y2="69755"/>
                        <a14:foregroundMark x1="81967" y1="71662" x2="81967" y2="71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16" y="1989773"/>
            <a:ext cx="22320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70" y="1727108"/>
            <a:ext cx="22320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9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" b="99766" l="3274" r="97917">
                        <a14:foregroundMark x1="75000" y1="3981" x2="75000" y2="3981"/>
                        <a14:foregroundMark x1="65774" y1="10773" x2="65774" y2="10773"/>
                        <a14:foregroundMark x1="76488" y1="25527" x2="76488" y2="25527"/>
                        <a14:foregroundMark x1="81250" y1="22717" x2="81250" y2="22717"/>
                        <a14:foregroundMark x1="84821" y1="21546" x2="84821" y2="21546"/>
                        <a14:foregroundMark x1="84524" y1="27166" x2="84524" y2="27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1767" y="1938991"/>
            <a:ext cx="20478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11" y="1938991"/>
            <a:ext cx="20478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0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413" y="315063"/>
            <a:ext cx="583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знак огнетушитель</a:t>
            </a:r>
            <a:endParaRPr lang="ru-RU" sz="2800" b="1" u="sng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znak_zapreshaetsya_polzovatsya_otkrytym_ognem_Abali.ru_-600x60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01049" y="4613034"/>
            <a:ext cx="1765176" cy="176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F:\005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87624" y="4365104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F:\p0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03184" y="1300117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Pozharoopasno_legkovosplamenyayushiesya_veshestva_Abali.ru_-600x50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636090" y="2799499"/>
            <a:ext cx="1871820" cy="156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079296" y="2164213"/>
            <a:ext cx="1968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8221" y="1122827"/>
            <a:ext cx="4572000" cy="26961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Ой, пожар! Беда! Спешите!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Где же наш огнетушитель?!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Знак я видел на стене,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Этот знак подскажет мне!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Действуем решительно,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Берём огнетушитель.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И огонь мы непременно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Вмиг потушим белой пеной</a:t>
            </a:r>
            <a:endParaRPr lang="ru-RU" sz="105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79" r="100000">
                        <a14:foregroundMark x1="45902" y1="36240" x2="45902" y2="36240"/>
                        <a14:foregroundMark x1="50273" y1="37057" x2="50273" y2="37057"/>
                        <a14:foregroundMark x1="91257" y1="75477" x2="91257" y2="75477"/>
                        <a14:foregroundMark x1="92896" y1="86921" x2="92896" y2="86921"/>
                        <a14:foregroundMark x1="86066" y1="74114" x2="86066" y2="74114"/>
                        <a14:foregroundMark x1="89617" y1="73297" x2="89617" y2="73297"/>
                        <a14:foregroundMark x1="89344" y1="69755" x2="89344" y2="69755"/>
                        <a14:foregroundMark x1="81967" y1="71662" x2="81967" y2="71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16" y="1989773"/>
            <a:ext cx="22320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70" y="1727108"/>
            <a:ext cx="22320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8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" b="99766" l="3274" r="97917">
                        <a14:foregroundMark x1="75000" y1="3981" x2="75000" y2="3981"/>
                        <a14:foregroundMark x1="65774" y1="10773" x2="65774" y2="10773"/>
                        <a14:foregroundMark x1="76488" y1="25527" x2="76488" y2="25527"/>
                        <a14:foregroundMark x1="81250" y1="22717" x2="81250" y2="22717"/>
                        <a14:foregroundMark x1="84821" y1="21546" x2="84821" y2="21546"/>
                        <a14:foregroundMark x1="84524" y1="27166" x2="84524" y2="27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1767" y="1938991"/>
            <a:ext cx="20478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11" y="1938991"/>
            <a:ext cx="20478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" y="-2"/>
            <a:ext cx="9144000" cy="6850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210" y="194871"/>
            <a:ext cx="8259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«ОГОНЬ НАШ ДРУГ – ОГОНЬ НАШ ВРАГ»</a:t>
            </a:r>
          </a:p>
          <a:p>
            <a:pPr algn="ctr"/>
            <a:r>
              <a:rPr lang="ru-RU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картинки</a:t>
            </a:r>
            <a:endParaRPr lang="ru-RU" sz="2800" b="1" u="sng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769" y="1289866"/>
            <a:ext cx="2028937" cy="2028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9" y="4011103"/>
            <a:ext cx="2263515" cy="2263515"/>
          </a:xfrm>
          <a:prstGeom prst="rect">
            <a:avLst/>
          </a:prstGeom>
        </p:spPr>
      </p:pic>
      <p:pic>
        <p:nvPicPr>
          <p:cNvPr id="6" name="Рисунок 5" descr="C:\Users\рушан\Desktop\картинки\slide_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17104" r="65014" b="52077"/>
          <a:stretch/>
        </p:blipFill>
        <p:spPr bwMode="auto">
          <a:xfrm>
            <a:off x="4935510" y="1347476"/>
            <a:ext cx="1647825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рушан\Desktop\картинки\slide_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2" t="17746" r="41257" b="49937"/>
          <a:stretch/>
        </p:blipFill>
        <p:spPr bwMode="auto">
          <a:xfrm>
            <a:off x="3990610" y="3119936"/>
            <a:ext cx="752475" cy="1438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рушан\Desktop\картинки\slide_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2" t="17960" r="9635" b="50793"/>
          <a:stretch/>
        </p:blipFill>
        <p:spPr bwMode="auto">
          <a:xfrm>
            <a:off x="7361652" y="3276798"/>
            <a:ext cx="1152525" cy="1390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рушан\Desktop\картинки\slide_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55414" r="66620" b="13339"/>
          <a:stretch/>
        </p:blipFill>
        <p:spPr bwMode="auto">
          <a:xfrm>
            <a:off x="5759423" y="5164195"/>
            <a:ext cx="1371600" cy="1390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рушан\Desktop\картинки\img3 (1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28008" r="68410" b="42269"/>
          <a:stretch/>
        </p:blipFill>
        <p:spPr bwMode="auto">
          <a:xfrm>
            <a:off x="3451751" y="4861030"/>
            <a:ext cx="1732915" cy="1323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рушан\Desktop\картинки\img3 (1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4" t="27989" r="2943" b="44426"/>
          <a:stretch/>
        </p:blipFill>
        <p:spPr bwMode="auto">
          <a:xfrm>
            <a:off x="5263419" y="3439358"/>
            <a:ext cx="1675130" cy="1228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рушан\Desktop\картинки\img3 (1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3" t="30129" r="34072" b="42286"/>
          <a:stretch/>
        </p:blipFill>
        <p:spPr bwMode="auto">
          <a:xfrm>
            <a:off x="2857662" y="1596792"/>
            <a:ext cx="1732915" cy="1228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рушан\Desktop\картинки\img3 (2)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6" t="65404" r="2978" b="4459"/>
          <a:stretch/>
        </p:blipFill>
        <p:spPr bwMode="auto">
          <a:xfrm>
            <a:off x="6987962" y="1258225"/>
            <a:ext cx="1695450" cy="1342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0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0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685" y="494675"/>
            <a:ext cx="6985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«НАБЕРИ НОМЕР»</a:t>
            </a:r>
          </a:p>
          <a:p>
            <a:pPr algn="ctr"/>
            <a:r>
              <a:rPr lang="ru-RU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Набери номер пожарной службы</a:t>
            </a:r>
            <a:endParaRPr lang="ru-RU" sz="2800" b="1" u="sng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topfonpack.ru/uploads/images/k/a/r/kartinki_telefon_v_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06" y="2013383"/>
            <a:ext cx="344805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60704" y="4601980"/>
            <a:ext cx="65836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2479" y="5202145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0017" y="5202145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06673" y="5202145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10761" y="5202144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6859" y="520214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1204" y="5202145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6449" y="5202145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45401" y="520214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76337" y="5202141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50100" y="520213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/>
          </a:p>
        </p:txBody>
      </p:sp>
      <p:pic>
        <p:nvPicPr>
          <p:cNvPr id="1026" name="Picture 2" descr="C:\Users\Ayrat\Desktop\Венера\телеф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72" y="1929589"/>
            <a:ext cx="29813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0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8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0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8784" y="2889474"/>
            <a:ext cx="535148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ИГРУ</a:t>
            </a:r>
            <a:endParaRPr lang="ru-RU" sz="4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4" y="3895674"/>
            <a:ext cx="3260616" cy="244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25" y="217600"/>
            <a:ext cx="3236259" cy="242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2" y="216906"/>
            <a:ext cx="3143929" cy="23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09" y="3917280"/>
            <a:ext cx="3223575" cy="24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0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6578" y="48878"/>
            <a:ext cx="5610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«ПОДБЕРИ КАРТИНКУ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u="sng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чего бывают пожары?</a:t>
            </a:r>
          </a:p>
        </p:txBody>
      </p:sp>
      <p:pic>
        <p:nvPicPr>
          <p:cNvPr id="4" name="Рисунок 3" descr="утю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0080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6248841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8722" y="3570684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096-51_298x24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17032"/>
            <a:ext cx="10715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16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266" y="5654973"/>
            <a:ext cx="1357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Чайник_эмалированный_на_газовой_плите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3268" y="3100834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lita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25986" y="5113273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8-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73087" y="3187748"/>
            <a:ext cx="9271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MCj023290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5733" y="3904286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2" name="Рисунок 11" descr="candle-animation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6989" y="2254979"/>
            <a:ext cx="1096516" cy="14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55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6637" y="5430995"/>
            <a:ext cx="128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4238" y="4251306"/>
            <a:ext cx="1267500" cy="980380"/>
          </a:xfrm>
          <a:prstGeom prst="rect">
            <a:avLst/>
          </a:prstGeom>
          <a:noFill/>
        </p:spPr>
      </p:pic>
      <p:pic>
        <p:nvPicPr>
          <p:cNvPr id="1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18543" y="5231686"/>
            <a:ext cx="1357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topor.jpg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909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99143" y="180711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63-1.jp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0" b="98361" l="5556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20046" y="919165"/>
            <a:ext cx="85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223" y="4570809"/>
            <a:ext cx="2245004" cy="285115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975" y="1503365"/>
            <a:ext cx="9207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disp_elabuga500_ees\Desktop\Безымянный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50" y="2950888"/>
            <a:ext cx="786127" cy="10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isp_elabuga500_ees\Desktop\Безымянный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6" y="1053773"/>
            <a:ext cx="1730375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2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-1"/>
            <a:ext cx="9144000" cy="6850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2246" y="110464"/>
            <a:ext cx="6430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пожарному для работы</a:t>
            </a:r>
            <a:r>
              <a:rPr lang="ru-RU" sz="20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7d1a594b2ce66ad3d7aa1067e287d0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9717" y="1055257"/>
            <a:ext cx="1372870" cy="11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37deb7e06623da921f63f41421a810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0" b="99750" l="0" r="987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1204209" cy="115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77ee22782ec280769e420cbcff98c5e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98361" l="3636" r="9333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16881" y="2420005"/>
            <a:ext cx="1139716" cy="168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J02329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6671" y="1246960"/>
            <a:ext cx="1061610" cy="9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ost-221-129257406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67254" y="2460171"/>
            <a:ext cx="1224136" cy="103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J029004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52528" y="4312983"/>
            <a:ext cx="899592" cy="82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 descr="J028106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34436" y="4329024"/>
            <a:ext cx="1503040" cy="86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3173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6" b="100000" l="9877" r="8977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86739" y="5410558"/>
            <a:ext cx="1368152" cy="102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9" descr="J034413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672" y="5013176"/>
            <a:ext cx="227486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J029004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544" y="422108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" descr="J029075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96934" y="3493629"/>
            <a:ext cx="1043608" cy="118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J023738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70844" y="5114674"/>
            <a:ext cx="997074" cy="104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J02900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39752" y="2852936"/>
            <a:ext cx="1296144" cy="65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29" y="1620222"/>
            <a:ext cx="2047926" cy="260086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9072"/>
            <a:ext cx="173196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0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352" y="90177"/>
            <a:ext cx="67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пригодиться при тушении пожара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6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2855" y="882985"/>
            <a:ext cx="1373691" cy="892899"/>
          </a:xfrm>
          <a:prstGeom prst="rect">
            <a:avLst/>
          </a:prstGeom>
          <a:noFill/>
        </p:spPr>
      </p:pic>
      <p:pic>
        <p:nvPicPr>
          <p:cNvPr id="5" name="Picture 25" descr="J02872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0674" y="968256"/>
            <a:ext cx="9361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&amp;Kcy;&amp;acy;&amp;kcy; &amp;pcy;&amp;ocy;&amp;tcy;&amp;ucy;&amp;shcy;&amp;icy;&amp;tcy;&amp;softcy; &amp;pcy;&amp;ocy;&amp;zhcy;&amp;acy;&amp;rcy; &amp;scy;&amp;acy;&amp;mcy;&amp;ocy;&amp;scy;&amp;tcy;&amp;ocy;&amp;yacy;&amp;tcy;&amp;iecy;&amp;lcy;&amp;softcy;&amp;ncy;&amp;ocy; &quot; &amp;Scy;&amp;iecy;&amp;lcy;&amp;ocy; &amp;Kcy;&amp;ucy;&amp;rcy;&amp;scy;&amp;acy;&amp;vcy;&amp;k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3862" y="2094390"/>
            <a:ext cx="1224136" cy="1262602"/>
          </a:xfrm>
          <a:prstGeom prst="rect">
            <a:avLst/>
          </a:prstGeom>
          <a:noFill/>
        </p:spPr>
      </p:pic>
      <p:pic>
        <p:nvPicPr>
          <p:cNvPr id="7" name="Picture 22" descr="J02328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396" y="1008112"/>
            <a:ext cx="1149061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&amp;Rcy;&amp;ucy;&amp;kcy;&amp;acy;&amp;vcy;&amp;acy; &amp;pcy;&amp;ocy;&amp;zhcy;&amp;acy;&amp;rcy;&amp;ncy;&amp;ycy;&amp;ie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4170" y="2134495"/>
            <a:ext cx="1402255" cy="1196752"/>
          </a:xfrm>
          <a:prstGeom prst="rect">
            <a:avLst/>
          </a:prstGeom>
          <a:noFill/>
        </p:spPr>
      </p:pic>
      <p:pic>
        <p:nvPicPr>
          <p:cNvPr id="9" name="Picture 23" descr="J021554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4653136"/>
            <a:ext cx="1368152" cy="155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J028105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8726" y="3105618"/>
            <a:ext cx="1872208" cy="147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&amp;Vcy;&amp;iecy;&amp;dcy;&amp;rcy;&amp;ocy; &amp;pcy;&amp;ocy;&amp;zhcy;&amp;acy;&amp;rcy;&amp;ncy;&amp;ocy;&amp;iecy; &amp;kcy;&amp;ocy;&amp;ncy;&amp;ucy;&amp;scy;&amp;ncy;&amp;ocy;&amp;iecy; &amp;vcy; &amp;gcy;&amp;ocy;&amp;rcy;&amp;ocy;&amp;dcy;&amp;iecy; &amp;Ncy;&amp;icy;&amp;zhcy;&amp;ncy;&amp;icy;&amp;jcy; &amp;Ncy;&amp;ocy;&amp;vcy;&amp;gcy;&amp;ocy;&amp;rcy;&amp;ocy;&amp;dcy; - &amp;Pcy;&amp;ocy;&amp;rcy;&amp;tcy;&amp;acy;&amp;lcy; &amp;vcy;&amp;ycy;&amp;gcy;&amp;ocy;&amp;dcy;&amp;ncy;&amp;ycy;&amp;khcy; &amp;pcy;&amp;ocy;&amp;kcy;&amp;ucy;&amp;pcy;&amp;ocy;&amp;kcy; BLIZKO.r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5157192"/>
            <a:ext cx="1102163" cy="1440160"/>
          </a:xfrm>
          <a:prstGeom prst="rect">
            <a:avLst/>
          </a:prstGeom>
          <a:noFill/>
        </p:spPr>
      </p:pic>
      <p:pic>
        <p:nvPicPr>
          <p:cNvPr id="12" name="Picture 26" descr="J034636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3933056"/>
            <a:ext cx="1296144" cy="139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&amp;Tcy;&amp;ocy;&amp;pcy;&amp;ocy;&amp;rcy; &amp;pcy;&amp;ocy;&amp;zhcy;&amp;acy;&amp;rcy;&amp;ncy;&amp;ycy;&amp;jcy;, &amp;pcy;&amp;ocy;&amp;yacy;&amp;scy;&amp;ncy;&amp;ocy;&amp;jcy; &amp;Pcy;&amp;ocy;&amp;zhcy;&amp;Tcy;&amp;iecy;&amp;khcy;&amp;Scy;&amp;tcy;&amp;rcy;&amp;ocy;&amp;jcy;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696" y="3645024"/>
            <a:ext cx="1224136" cy="1224136"/>
          </a:xfrm>
          <a:prstGeom prst="rect">
            <a:avLst/>
          </a:prstGeom>
          <a:noFill/>
        </p:spPr>
      </p:pic>
      <p:pic>
        <p:nvPicPr>
          <p:cNvPr id="14" name="Picture 19" descr="J029008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5896" y="3501008"/>
            <a:ext cx="159009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J02336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491224"/>
            <a:ext cx="1584573" cy="11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&amp;Pcy;&amp;rcy;&amp;ocy;&amp;dcy;&amp;acy;&amp;mcy; &amp;fcy;&amp;iecy;&amp;jcy;&amp;kcy; &amp;scy; &amp;rcy;&amp;ucy;&amp;bcy;&amp;lcy;&amp;yacy;&amp;mcy;&amp;icy;,&amp;scy;&amp;gcy;&amp;ucy;&amp;shchcy;&amp;iecy;&amp;ncy;&amp;kcy;&amp;ocy;&amp;jcy;,&amp;yacy;&amp;dcy;&amp;acy;&amp;mcy;&amp;icy; &amp;icy; &amp;tcy;.&amp;dcy;. - Telonko.ru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4653136"/>
            <a:ext cx="1164167" cy="1882862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64" y="2344591"/>
            <a:ext cx="2047926" cy="260086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2985"/>
            <a:ext cx="173196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4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0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036" y="104932"/>
            <a:ext cx="620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«ВЫБЕРИ НУЖНЫЙ ЗНАК»</a:t>
            </a:r>
          </a:p>
          <a:p>
            <a:pPr algn="ctr"/>
            <a:r>
              <a:rPr lang="ru-RU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указатель выхода</a:t>
            </a:r>
            <a:endParaRPr lang="ru-RU" sz="2800" b="1" u="sng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141" y="11639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Э-</a:t>
            </a:r>
            <a:r>
              <a:rPr lang="ru-RU" b="1" i="1" dirty="0" err="1" smtClean="0">
                <a:latin typeface="Book Antiqua" pitchFamily="18" charset="0"/>
              </a:rPr>
              <a:t>ва</a:t>
            </a:r>
            <a:r>
              <a:rPr lang="ru-RU" b="1" i="1" dirty="0" smtClean="0">
                <a:latin typeface="Book Antiqua" pitchFamily="18" charset="0"/>
              </a:rPr>
              <a:t>-ку-а-</a:t>
            </a:r>
            <a:r>
              <a:rPr lang="ru-RU" b="1" i="1" dirty="0" err="1" smtClean="0">
                <a:latin typeface="Book Antiqua" pitchFamily="18" charset="0"/>
              </a:rPr>
              <a:t>ци</a:t>
            </a:r>
            <a:r>
              <a:rPr lang="ru-RU" b="1" i="1" dirty="0" smtClean="0">
                <a:latin typeface="Book Antiqua" pitchFamily="18" charset="0"/>
              </a:rPr>
              <a:t>-я – трудное слово,</a:t>
            </a:r>
          </a:p>
          <a:p>
            <a:r>
              <a:rPr lang="ru-RU" b="1" i="1" dirty="0" smtClean="0">
                <a:latin typeface="Book Antiqua" pitchFamily="18" charset="0"/>
              </a:rPr>
              <a:t>Ты повтори его снова и снова.</a:t>
            </a:r>
          </a:p>
          <a:p>
            <a:r>
              <a:rPr lang="ru-RU" b="1" i="1" dirty="0" smtClean="0">
                <a:latin typeface="Book Antiqua" pitchFamily="18" charset="0"/>
              </a:rPr>
              <a:t>Слышишь – сирена?</a:t>
            </a:r>
          </a:p>
          <a:p>
            <a:r>
              <a:rPr lang="ru-RU" b="1" i="1" dirty="0" smtClean="0">
                <a:latin typeface="Book Antiqua" pitchFamily="18" charset="0"/>
              </a:rPr>
              <a:t>Без паники, дружно</a:t>
            </a:r>
          </a:p>
          <a:p>
            <a:r>
              <a:rPr lang="ru-RU" b="1" i="1" dirty="0" smtClean="0">
                <a:latin typeface="Book Antiqua" pitchFamily="18" charset="0"/>
              </a:rPr>
              <a:t>Выйти из здания быстренько нужно</a:t>
            </a:r>
            <a:r>
              <a:rPr lang="ru-RU" b="1" dirty="0" smtClean="0">
                <a:solidFill>
                  <a:srgbClr val="3333CC"/>
                </a:solidFill>
                <a:latin typeface="Book Antiqua" pitchFamily="18" charset="0"/>
              </a:rPr>
              <a:t>!</a:t>
            </a:r>
          </a:p>
        </p:txBody>
      </p:sp>
      <p:pic>
        <p:nvPicPr>
          <p:cNvPr id="6" name="Picture 2" descr="F:\dbaf7d38475324914bb400cc8f97700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19141" y="4720905"/>
            <a:ext cx="2485776" cy="130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08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73584" y="4720905"/>
            <a:ext cx="1437580" cy="143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F:\4650ef3ab15b0d19df2edd2f966c04f6_znaki-vihoda_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073584" y="2821791"/>
            <a:ext cx="1519113" cy="150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F:\p1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642259" y="2803861"/>
            <a:ext cx="1439540" cy="143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3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79" r="100000">
                        <a14:foregroundMark x1="45902" y1="36240" x2="45902" y2="36240"/>
                        <a14:foregroundMark x1="50273" y1="37057" x2="50273" y2="37057"/>
                        <a14:foregroundMark x1="91257" y1="75477" x2="91257" y2="75477"/>
                        <a14:foregroundMark x1="92896" y1="86921" x2="92896" y2="86921"/>
                        <a14:foregroundMark x1="86066" y1="74114" x2="86066" y2="74114"/>
                        <a14:foregroundMark x1="89617" y1="73297" x2="89617" y2="73297"/>
                        <a14:foregroundMark x1="89344" y1="69755" x2="89344" y2="69755"/>
                        <a14:foregroundMark x1="81967" y1="71662" x2="81967" y2="71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16" y="1989772"/>
            <a:ext cx="22320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70" y="1727108"/>
            <a:ext cx="22320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" b="99766" l="3274" r="97917">
                        <a14:foregroundMark x1="75000" y1="3981" x2="75000" y2="3981"/>
                        <a14:foregroundMark x1="65774" y1="10773" x2="65774" y2="10773"/>
                        <a14:foregroundMark x1="76488" y1="25527" x2="76488" y2="25527"/>
                        <a14:foregroundMark x1="81250" y1="22717" x2="81250" y2="22717"/>
                        <a14:foregroundMark x1="84821" y1="21546" x2="84821" y2="21546"/>
                        <a14:foregroundMark x1="84524" y1="27166" x2="84524" y2="27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1767" y="1938991"/>
            <a:ext cx="20478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11" y="1938991"/>
            <a:ext cx="20478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7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0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8643" y="434715"/>
            <a:ext cx="5426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направление </a:t>
            </a:r>
            <a:r>
              <a:rPr lang="ru-RU" sz="28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эвакуационному выходу</a:t>
            </a:r>
            <a:endParaRPr lang="ru-RU" sz="2800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4650ef3ab15b0d19df2edd2f966c04f6_znaki-vihoda_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28719" y="5095292"/>
            <a:ext cx="1286561" cy="127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F:\2894177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765300" y="3268267"/>
            <a:ext cx="1297756" cy="129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F:\4_nalevo_napravo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0067" y="2649770"/>
            <a:ext cx="2453978" cy="12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znak_prohod_zapreshen_Abali.ru_-600x600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913573" y="4315110"/>
            <a:ext cx="1417836" cy="141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F:\znak_pozharniy_gidrant_Abali.ru_-600x600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403648" y="5013176"/>
            <a:ext cx="1439540" cy="143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57188" y="1623652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Человек бегом бежит,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Путь по стрелочке лежит.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Выход стрелочка найдёт,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Book Antiqua" pitchFamily="18" charset="0"/>
              </a:rPr>
              <a:t>Дверь на улицу ведёт</a:t>
            </a:r>
            <a:endParaRPr lang="ru-RU" sz="105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150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рушан</dc:creator>
  <cp:lastModifiedBy>рушан</cp:lastModifiedBy>
  <cp:revision>45</cp:revision>
  <dcterms:created xsi:type="dcterms:W3CDTF">2017-01-23T14:36:21Z</dcterms:created>
  <dcterms:modified xsi:type="dcterms:W3CDTF">2020-09-27T06:28:58Z</dcterms:modified>
</cp:coreProperties>
</file>