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7B4F-DC29-495F-8CA8-8C1FF6344B4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A468-907D-41B5-AC37-7EA1FED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8" y="1772816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ценностного отношения дошкольников к здоровому образу жизни: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здорового педагога к здоровому воспитаннику"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744" y="2636912"/>
            <a:ext cx="4735271" cy="707886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пасибо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62068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Сохранение и укрепление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здоровья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улучшение их двигательного статуса с учётом индивидуальных возможностей и способностей; формирование у педагогов, воспитанников ответственности в деле сохранения собственного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систематизация знаний педагогов об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оздоровлении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детей дошкольного возраста.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105273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состояние здоровья формируется в результате взаимодействия внешних (природных и социальных) и внутренних (наследственность, пол, возраст) факторов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 призваны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дошкольном детстве заложить основы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здорового образа жизни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используя различные формы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620688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оздоровительная деятельность включает в себя: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системы двигательной активности в течение дня: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гимнастика 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физкультурные занятия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музыкально – ритмические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прогулки с включением подвижных игр;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оздоровительный бег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пальчиковая гимнастика 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зрительная, дыхательная, корригирующая гимнастика (на соответствующих занятиях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400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оздоровительная гимнастика после дневного сна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физкультминутки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паузы (на малоподвижных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занятиях);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эмоциональные разрядки, релаксация;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ходьба по массажным коврикам, песку, гальке (восхождение);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досуги, развлечения, праздники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дни здоровья;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летняя оздоровительная площадка. 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620688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приемы для формирования ЗОЖ: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рассказы и беседы воспитателя;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заучивание стихотворений;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моделирование различных ситуаций;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иллюстраций, сюжетных, предметных картинок, плакатов;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сюжетно-ролевые игры;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игры-тренинги;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игры-забавы.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744" y="98072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внимание следует уделять следующим компонентам ЗОЖ: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физкультурой, прогулки;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рациональное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питание, соблюдение правил личной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гигиены: закаливание, создание условий для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полноценного сна;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дружелюбное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друг к другу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11760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умения слушать и говорить, умения отличать ложь от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правды;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бережное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к окружающей среде, к природе;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воспитание, своевременное посещение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врача, выполнение различных рекомендаций;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понятия "не вреди себе сам".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amer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62068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дошкольников представлений о здоровом образе жизни будет успешным, если: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понятия «здоровый образ жизни»;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спроектирована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технология, включающая в себя формы, методы, условия, диагностику;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по формированию здорового образа жизни у детей дошкольного возраста.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114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45</cp:revision>
  <dcterms:created xsi:type="dcterms:W3CDTF">2020-11-11T19:00:19Z</dcterms:created>
  <dcterms:modified xsi:type="dcterms:W3CDTF">2020-11-22T16:18:34Z</dcterms:modified>
</cp:coreProperties>
</file>