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0.jp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or-teacher.ru/edu/data/img/pic-0233juftpf-022.png" TargetMode="External"/><Relationship Id="rId13" Type="http://schemas.openxmlformats.org/officeDocument/2006/relationships/hyperlink" Target="https://static7.depositphotos.com/1169394/703/v/950/depositphotos_7039271-stock-illustration-belgian-waffles-with-strawberry.jpg" TargetMode="External"/><Relationship Id="rId3" Type="http://schemas.openxmlformats.org/officeDocument/2006/relationships/hyperlink" Target="http://www.coloringcity.net/wp-content/uploads/2017/07/2_5.jpg" TargetMode="External"/><Relationship Id="rId7" Type="http://schemas.openxmlformats.org/officeDocument/2006/relationships/hyperlink" Target="https://avatars.mds.yandex.net/get-pdb/1008348/601a722f-bae1-4698-bb71-d08745612a98/s1200?webp=false" TargetMode="External"/><Relationship Id="rId12" Type="http://schemas.openxmlformats.org/officeDocument/2006/relationships/hyperlink" Target="https://cstor.nn2.ru/userfiles/data/ufiles/2016-09/b4/63/2d/57d15d94b4f09_vatrushka_vikhr_diametr_70_sm__kamera_art.001_850.jpg" TargetMode="External"/><Relationship Id="rId2" Type="http://schemas.openxmlformats.org/officeDocument/2006/relationships/hyperlink" Target="https://i.pinimg.com/736x/e6/47/d6/e647d6e582ba4393fb37837d45e373f8--owl-cartoon-funny-owls.jpg" TargetMode="External"/><Relationship Id="rId16" Type="http://schemas.openxmlformats.org/officeDocument/2006/relationships/hyperlink" Target="https://thumbs.dreamstime.com/b/&#1084;&#1080;-&#1099;&#1081;-&#1096;&#1072;&#1088;&#1078;-&#1074;&#1077;&#1088;&#1073;-&#1102;-&#1072;-9330544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pdb/2799174/c5d2bbd2-4850-4b83-adea-296565dd98f9/s1200?webp=false" TargetMode="External"/><Relationship Id="rId11" Type="http://schemas.openxmlformats.org/officeDocument/2006/relationships/hyperlink" Target="https://i.pinimg.com/736x/37/32/36/373236d126ae4799dd422db9265db8ae.jpg" TargetMode="External"/><Relationship Id="rId5" Type="http://schemas.openxmlformats.org/officeDocument/2006/relationships/hyperlink" Target="https://rulend.ru/images/products/85/84/21/8584214_0.jpg" TargetMode="External"/><Relationship Id="rId15" Type="http://schemas.openxmlformats.org/officeDocument/2006/relationships/hyperlink" Target="https://avatars.mds.yandex.net/get-pdb/2387605/e12e4000-2cdb-4f35-a811-4f90884ebb23/s1200?webp=false" TargetMode="External"/><Relationship Id="rId10" Type="http://schemas.openxmlformats.org/officeDocument/2006/relationships/hyperlink" Target="https://listok-perm.ru/image/cache/data/product/85584-800x800.jpg" TargetMode="External"/><Relationship Id="rId4" Type="http://schemas.openxmlformats.org/officeDocument/2006/relationships/hyperlink" Target="http://zabavnik.club/wp-content/uploads/2018/04/sliva_kartinka_dlya_detey_7_24115308.jpg" TargetMode="External"/><Relationship Id="rId9" Type="http://schemas.openxmlformats.org/officeDocument/2006/relationships/hyperlink" Target="http://www.100book.ru/b1806780.jpg" TargetMode="External"/><Relationship Id="rId14" Type="http://schemas.openxmlformats.org/officeDocument/2006/relationships/hyperlink" Target="https://avatars.mds.yandex.net/get-pdb/932587/044c4eb5-4580-47d5-9d66-6e34d3695323/s1200?webp=fal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Знакомство со звуками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[В][В']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с буквой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3532584" cy="122758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Учитель – логопед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Жилина С.А. 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МБДОУ «Детский сад №17 комбинированного вида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2020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7827" y="1196752"/>
            <a:ext cx="6721541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Физминутка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err="1" smtClean="0"/>
              <a:t>Ва</a:t>
            </a:r>
            <a:r>
              <a:rPr lang="ru-RU" sz="2800" dirty="0" smtClean="0"/>
              <a:t>, </a:t>
            </a:r>
            <a:r>
              <a:rPr lang="ru-RU" sz="2800" dirty="0" err="1" smtClean="0"/>
              <a:t>ва</a:t>
            </a:r>
            <a:r>
              <a:rPr lang="ru-RU" sz="2800" dirty="0" smtClean="0"/>
              <a:t>, </a:t>
            </a:r>
            <a:r>
              <a:rPr lang="ru-RU" sz="2800" dirty="0" err="1" smtClean="0"/>
              <a:t>ва</a:t>
            </a:r>
            <a:r>
              <a:rPr lang="ru-RU" sz="2800" dirty="0"/>
              <a:t> </a:t>
            </a:r>
            <a:r>
              <a:rPr lang="ru-RU" sz="2800" dirty="0" smtClean="0"/>
              <a:t>к нам летит сова.</a:t>
            </a:r>
          </a:p>
          <a:p>
            <a:pPr algn="ctr"/>
            <a:r>
              <a:rPr lang="ru-RU" i="1" dirty="0" smtClean="0"/>
              <a:t>(Изображаем взмах крыльями)</a:t>
            </a:r>
          </a:p>
          <a:p>
            <a:pPr algn="ctr"/>
            <a:r>
              <a:rPr lang="ru-RU" sz="2800" dirty="0" err="1" smtClean="0"/>
              <a:t>Ва</a:t>
            </a:r>
            <a:r>
              <a:rPr lang="ru-RU" sz="2800" dirty="0" smtClean="0"/>
              <a:t>, </a:t>
            </a:r>
            <a:r>
              <a:rPr lang="ru-RU" sz="2800" dirty="0" err="1" smtClean="0"/>
              <a:t>ва</a:t>
            </a:r>
            <a:r>
              <a:rPr lang="ru-RU" sz="2800" dirty="0" smtClean="0"/>
              <a:t>, </a:t>
            </a:r>
            <a:r>
              <a:rPr lang="ru-RU" sz="2800" dirty="0" err="1" smtClean="0"/>
              <a:t>ва</a:t>
            </a:r>
            <a:r>
              <a:rPr lang="ru-RU" sz="2800" dirty="0" smtClean="0"/>
              <a:t> высокая трава.</a:t>
            </a:r>
          </a:p>
          <a:p>
            <a:pPr algn="ctr"/>
            <a:r>
              <a:rPr lang="ru-RU" i="1" dirty="0" smtClean="0"/>
              <a:t>(Тянемся за руками вверх)</a:t>
            </a:r>
          </a:p>
          <a:p>
            <a:pPr algn="ctr"/>
            <a:r>
              <a:rPr lang="ru-RU" sz="2800" dirty="0" err="1" smtClean="0"/>
              <a:t>Ве</a:t>
            </a:r>
            <a:r>
              <a:rPr lang="ru-RU" sz="2800" dirty="0" smtClean="0"/>
              <a:t>, </a:t>
            </a:r>
            <a:r>
              <a:rPr lang="ru-RU" sz="2800" dirty="0" err="1" smtClean="0"/>
              <a:t>ве</a:t>
            </a:r>
            <a:r>
              <a:rPr lang="ru-RU" sz="2800" dirty="0" smtClean="0"/>
              <a:t>, </a:t>
            </a:r>
            <a:r>
              <a:rPr lang="ru-RU" sz="2800" dirty="0" err="1" smtClean="0"/>
              <a:t>ве</a:t>
            </a:r>
            <a:r>
              <a:rPr lang="ru-RU" sz="2800" dirty="0" smtClean="0"/>
              <a:t> спрячемся в траве</a:t>
            </a:r>
          </a:p>
          <a:p>
            <a:pPr algn="ctr"/>
            <a:r>
              <a:rPr lang="ru-RU" i="1" dirty="0" smtClean="0"/>
              <a:t>(Приседаем)</a:t>
            </a:r>
          </a:p>
          <a:p>
            <a:pPr algn="ctr"/>
            <a:r>
              <a:rPr lang="ru-RU" sz="2800" dirty="0" smtClean="0"/>
              <a:t>Вы, вы, вы не боимся мы совы</a:t>
            </a:r>
          </a:p>
          <a:p>
            <a:pPr algn="ctr"/>
            <a:r>
              <a:rPr lang="ru-RU" i="1" dirty="0" smtClean="0"/>
              <a:t>(Подпрыгиваем вверх, хлопок над головой ладонями)</a:t>
            </a:r>
          </a:p>
          <a:p>
            <a:pPr algn="ctr"/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0" y="476672"/>
            <a:ext cx="2510407" cy="33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224644"/>
            <a:ext cx="324036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Игра «Подарки»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417"/>
          <a:stretch/>
        </p:blipFill>
        <p:spPr>
          <a:xfrm>
            <a:off x="467544" y="9841"/>
            <a:ext cx="2304255" cy="461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80615" y="107418"/>
            <a:ext cx="2304256" cy="4418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93142"/>
            <a:ext cx="1222737" cy="1222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57" y="1646889"/>
            <a:ext cx="1235143" cy="1222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21" y="3392690"/>
            <a:ext cx="1288279" cy="1227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8066" r="17879" b="4206"/>
          <a:stretch/>
        </p:blipFill>
        <p:spPr>
          <a:xfrm>
            <a:off x="3239344" y="2781321"/>
            <a:ext cx="1403265" cy="1222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34" y="4957459"/>
            <a:ext cx="1745390" cy="1282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51590"/>
            <a:ext cx="1402122" cy="988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71640"/>
            <a:ext cx="1368152" cy="1368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88" y="4684547"/>
            <a:ext cx="1148752" cy="15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238378"/>
            <a:ext cx="7992888" cy="63367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Знакомство с буквой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Буква В – Верблюд двугорбый,</a:t>
            </a:r>
          </a:p>
          <a:p>
            <a:pPr algn="ctr"/>
            <a:r>
              <a:rPr lang="ru-RU" sz="2400" dirty="0"/>
              <a:t>Он большой и очень гордый.</a:t>
            </a:r>
          </a:p>
          <a:p>
            <a:pPr algn="ctr"/>
            <a:r>
              <a:rPr lang="ru-RU" sz="2400" dirty="0"/>
              <a:t>У верблюда два горба,</a:t>
            </a:r>
          </a:p>
          <a:p>
            <a:pPr algn="ctr"/>
            <a:r>
              <a:rPr lang="ru-RU" sz="2400" dirty="0"/>
              <a:t>И у буквы В их два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Выложить букву В на столе из элементов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188"/>
            <a:ext cx="2376264" cy="2696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3212188"/>
            <a:ext cx="2592288" cy="25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7273" r="7121" b="5050"/>
          <a:stretch/>
        </p:blipFill>
        <p:spPr>
          <a:xfrm>
            <a:off x="2237539" y="1340768"/>
            <a:ext cx="5028961" cy="381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417"/>
          <a:stretch/>
        </p:blipFill>
        <p:spPr>
          <a:xfrm>
            <a:off x="34605" y="2132856"/>
            <a:ext cx="2304255" cy="461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839744" y="2230433"/>
            <a:ext cx="2304256" cy="4418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31840" y="537797"/>
            <a:ext cx="324036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Читаем слоги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39" y="5733256"/>
            <a:ext cx="324036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Молодцы!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20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332656"/>
            <a:ext cx="8064896" cy="60486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Ресурсы: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</a:t>
            </a: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://i.pinimg.com/736x/e6/47/d6/e647d6e582ba4393fb37837d45e373f8--owl-cartoon-funny-owls.jpg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http://www.coloringcity.net/wp-content/uploads/2017/07/2_5.jpg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http://zabavnik.club/wp-content/uploads/2018/04/sliva_kartinka_dlya_detey_7_24115308.jpg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https://rulend.ru/images/products/85/84/21/8584214_0.jpg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https://avatars.mds.yandex.net/get-pdb/2799174/c5d2bbd2-4850-4b83-adea-296565dd98f9/s1200?webp=false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https://avatars.mds.yandex.net/get-pdb/1008348/601a722f-bae1-4698-bb71-d08745612a98/s1200?webp=false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https://for-teacher.ru/edu/data/img/pic-0233juftpf-022.png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http://www.100book.ru/b1806780.jpg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https://listok-perm.ru/image/cache/data/product/85584-800x800.jpg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http://zabavnik.club/wp-content/uploads/2018/04/sliva_kartinka_dlya_detey_7_24115308.jpg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https://i.pinimg.com/736x/37/32/36/373236d126ae4799dd422db9265db8ae.jpg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https://cstor.nn2.ru/userfiles/data/ufiles/2016-09/b4/63/2d/57d15d94b4f09_vatrushka_vikhr_diametr_70_sm__kamera_art.001_850.jpg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https://static7.depositphotos.com/1169394/703/v/950/depositphotos_7039271-stock-illustration-belgian-waffles-with-strawberry.jpg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https://avatars.mds.yandex.net/get-pdb/932587/044c4eb5-4580-47d5-9d66-6e34d3695323/s1200?webp=false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5"/>
              </a:rPr>
              <a:t>https://avatars.mds.yandex.net/get-pdb/2387605/e12e4000-2cdb-4f35-a811-4f90884ebb23/s1200?webp=false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ru-RU" sz="1100" u="sng" dirty="0">
                <a:solidFill>
                  <a:srgbClr val="0000FF"/>
                </a:solidFill>
                <a:ea typeface="Calibri"/>
                <a:cs typeface="Times New Roman"/>
                <a:hlinkClick r:id="rId16"/>
              </a:rPr>
              <a:t>https://thumbs.dreamstime.com/b/ми-ый-шарж-верб-ю-а-93305441.jpg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92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704856" cy="54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Познакомить детей с акустическими и артикуляторными </a:t>
            </a:r>
            <a:r>
              <a:rPr lang="ru-RU" sz="2800" dirty="0"/>
              <a:t>особенностями </a:t>
            </a:r>
            <a:r>
              <a:rPr lang="ru-RU" sz="2800" dirty="0" smtClean="0"/>
              <a:t>звуками [В],[</a:t>
            </a:r>
            <a:r>
              <a:rPr lang="ru-RU" sz="2800" dirty="0"/>
              <a:t>В</a:t>
            </a:r>
            <a:r>
              <a:rPr lang="ru-RU" sz="2800" dirty="0" smtClean="0"/>
              <a:t>']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Учить </a:t>
            </a:r>
            <a:r>
              <a:rPr lang="ru-RU" sz="2800" dirty="0"/>
              <a:t>дифференцировать </a:t>
            </a:r>
            <a:r>
              <a:rPr lang="ru-RU" sz="2800" dirty="0" smtClean="0"/>
              <a:t>звуки [В] - [</a:t>
            </a:r>
            <a:r>
              <a:rPr lang="ru-RU" sz="2800" dirty="0"/>
              <a:t>В']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Учить </a:t>
            </a:r>
            <a:r>
              <a:rPr lang="ru-RU" sz="2800" dirty="0" smtClean="0"/>
              <a:t>выделять звуки [В</a:t>
            </a:r>
            <a:r>
              <a:rPr lang="ru-RU" sz="2800" dirty="0" smtClean="0"/>
              <a:t>] - [</a:t>
            </a:r>
            <a:r>
              <a:rPr lang="ru-RU" sz="2800" dirty="0"/>
              <a:t>В</a:t>
            </a:r>
            <a:r>
              <a:rPr lang="ru-RU" sz="2800" dirty="0" smtClean="0"/>
              <a:t>'] в </a:t>
            </a:r>
            <a:r>
              <a:rPr lang="ru-RU" sz="2800" dirty="0" smtClean="0"/>
              <a:t>словах.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Познакомить с буквой 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Чтение слогов с букой 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37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476672"/>
            <a:ext cx="7128792" cy="49685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Ворона, воробей  верблюд</a:t>
            </a:r>
          </a:p>
          <a:p>
            <a:pPr algn="ctr"/>
            <a:r>
              <a:rPr lang="ru-RU" sz="2800" dirty="0" smtClean="0"/>
              <a:t>Вишни ведрами везут.</a:t>
            </a:r>
          </a:p>
          <a:p>
            <a:pPr algn="ctr"/>
            <a:r>
              <a:rPr lang="ru-RU" sz="2800" dirty="0" smtClean="0"/>
              <a:t>Волк из вишни в воскресенье</a:t>
            </a:r>
          </a:p>
          <a:p>
            <a:pPr algn="ctr"/>
            <a:r>
              <a:rPr lang="ru-RU" sz="2800" dirty="0" smtClean="0"/>
              <a:t>Варит вкусное варенье!</a:t>
            </a:r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dirty="0" smtClean="0"/>
              <a:t>Ребята! Догадались какие звуки </a:t>
            </a:r>
          </a:p>
          <a:p>
            <a:pPr algn="ctr"/>
            <a:r>
              <a:rPr lang="ru-RU" dirty="0" smtClean="0"/>
              <a:t>пришли к нам сегодня в гости?</a:t>
            </a:r>
          </a:p>
          <a:p>
            <a:pPr algn="ctr"/>
            <a:r>
              <a:rPr lang="ru-RU" dirty="0" smtClean="0"/>
              <a:t>Правильно</a:t>
            </a:r>
            <a:r>
              <a:rPr lang="ru-RU" dirty="0"/>
              <a:t>! Звуки[В],[В</a:t>
            </a:r>
            <a:r>
              <a:rPr lang="ru-RU" dirty="0" smtClean="0"/>
              <a:t>'] </a:t>
            </a:r>
          </a:p>
          <a:p>
            <a:pPr algn="ctr"/>
            <a:r>
              <a:rPr lang="ru-RU" dirty="0" smtClean="0"/>
              <a:t>Послушайте ещё рез стихотворение</a:t>
            </a:r>
          </a:p>
          <a:p>
            <a:pPr algn="ctr"/>
            <a:r>
              <a:rPr lang="ru-RU" dirty="0" smtClean="0"/>
              <a:t> и произнесите эти слова </a:t>
            </a:r>
            <a:r>
              <a:rPr lang="ru-RU" dirty="0"/>
              <a:t>с звуками[В],[В</a:t>
            </a:r>
            <a:r>
              <a:rPr lang="ru-RU" dirty="0" smtClean="0"/>
              <a:t>']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0" y="3861048"/>
            <a:ext cx="2259404" cy="22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>
          <a:xfrm>
            <a:off x="809809" y="980728"/>
            <a:ext cx="7776864" cy="50237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322085"/>
            <a:ext cx="42802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Давайте </a:t>
            </a:r>
            <a:r>
              <a:rPr lang="ru-RU" dirty="0"/>
              <a:t>познакомимся со звуками[В][В']!</a:t>
            </a:r>
          </a:p>
        </p:txBody>
      </p:sp>
    </p:spTree>
    <p:extLst>
      <p:ext uri="{BB962C8B-B14F-4D97-AF65-F5344CB8AC3E}">
        <p14:creationId xmlns:p14="http://schemas.microsoft.com/office/powerpoint/2010/main" val="8273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9091" r="2728" b="9697"/>
          <a:stretch/>
        </p:blipFill>
        <p:spPr>
          <a:xfrm>
            <a:off x="467544" y="594289"/>
            <a:ext cx="8280920" cy="55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417"/>
          <a:stretch/>
        </p:blipFill>
        <p:spPr>
          <a:xfrm>
            <a:off x="467544" y="9841"/>
            <a:ext cx="2304255" cy="4613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88224" y="107418"/>
            <a:ext cx="2304256" cy="441841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15073" y="1268760"/>
            <a:ext cx="3456384" cy="22645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гости к ребятам пришли Вова и Вика</a:t>
            </a:r>
          </a:p>
          <a:p>
            <a:pPr algn="ctr"/>
            <a:r>
              <a:rPr lang="ru-RU" sz="2000" dirty="0" smtClean="0"/>
              <a:t>На какие звуки начинаются имена детей</a:t>
            </a:r>
            <a:r>
              <a:rPr lang="ru-RU" sz="2000" dirty="0" smtClean="0"/>
              <a:t>?</a:t>
            </a:r>
            <a:endParaRPr lang="ru-RU" sz="20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623405"/>
            <a:ext cx="792088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Развитие фонематического восприятия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Игра« «Поймай звук».</a:t>
            </a:r>
          </a:p>
          <a:p>
            <a:pPr algn="ctr"/>
            <a:r>
              <a:rPr lang="ru-RU" dirty="0" smtClean="0"/>
              <a:t>Хлопнете в ладоши, если услышите </a:t>
            </a:r>
            <a:r>
              <a:rPr lang="ru-RU" dirty="0"/>
              <a:t>звук [В</a:t>
            </a:r>
            <a:r>
              <a:rPr lang="ru-RU" dirty="0" smtClean="0"/>
              <a:t>]</a:t>
            </a:r>
          </a:p>
          <a:p>
            <a:pPr algn="ctr"/>
            <a:r>
              <a:rPr lang="ru-RU" dirty="0" smtClean="0"/>
              <a:t>Поднимите руки вверх, если услышите звук [В</a:t>
            </a:r>
            <a:r>
              <a:rPr lang="ru-RU" dirty="0" smtClean="0"/>
              <a:t>']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1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3240360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/>
              <a:t>Речевая </a:t>
            </a:r>
            <a:r>
              <a:rPr lang="ru-RU" sz="2400" dirty="0" smtClean="0"/>
              <a:t>зарядка</a:t>
            </a:r>
          </a:p>
          <a:p>
            <a:pPr algn="ctr"/>
            <a:r>
              <a:rPr lang="ru-RU" sz="2400" dirty="0" smtClean="0"/>
              <a:t>Игра с мячом </a:t>
            </a:r>
            <a:endParaRPr lang="ru-RU" sz="2400" dirty="0"/>
          </a:p>
          <a:p>
            <a:pPr algn="ctr"/>
            <a:r>
              <a:rPr lang="ru-RU" dirty="0" smtClean="0"/>
              <a:t>Словарный материал</a:t>
            </a:r>
          </a:p>
          <a:p>
            <a:pPr algn="ctr"/>
            <a:r>
              <a:rPr lang="ru-RU" dirty="0" err="1" smtClean="0"/>
              <a:t>Ва</a:t>
            </a:r>
            <a:r>
              <a:rPr lang="ru-RU" dirty="0" smtClean="0"/>
              <a:t> – </a:t>
            </a:r>
            <a:r>
              <a:rPr lang="ru-RU" dirty="0" err="1" smtClean="0"/>
              <a:t>вя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Во – </a:t>
            </a:r>
            <a:r>
              <a:rPr lang="ru-RU" dirty="0" err="1" smtClean="0"/>
              <a:t>вё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Ву</a:t>
            </a:r>
            <a:r>
              <a:rPr lang="ru-RU" dirty="0" smtClean="0"/>
              <a:t> – </a:t>
            </a:r>
            <a:r>
              <a:rPr lang="ru-RU" dirty="0" err="1" smtClean="0"/>
              <a:t>вю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Вы –</a:t>
            </a:r>
            <a:r>
              <a:rPr lang="ru-RU" dirty="0" err="1" smtClean="0"/>
              <a:t>ви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Вэ – </a:t>
            </a:r>
            <a:r>
              <a:rPr lang="ru-RU" dirty="0" err="1" smtClean="0"/>
              <a:t>ве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417"/>
          <a:stretch/>
        </p:blipFill>
        <p:spPr>
          <a:xfrm>
            <a:off x="467544" y="9841"/>
            <a:ext cx="2304255" cy="461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88224" y="107418"/>
            <a:ext cx="2304256" cy="4418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6235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548680"/>
            <a:ext cx="669674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Игра «Четвертый лишний»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"/>
          <a:stretch/>
        </p:blipFill>
        <p:spPr>
          <a:xfrm flipH="1">
            <a:off x="611559" y="2596165"/>
            <a:ext cx="1866609" cy="1940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70" y="2596164"/>
            <a:ext cx="1360953" cy="185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75116"/>
            <a:ext cx="1899364" cy="1899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574846"/>
            <a:ext cx="1961429" cy="19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548680"/>
            <a:ext cx="669674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Игра «Четвертый лишний»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1728192" cy="1856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00" y="2780929"/>
            <a:ext cx="1728192" cy="1856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9"/>
            <a:ext cx="1729292" cy="1857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9828"/>
            <a:ext cx="1372313" cy="1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225</TotalTime>
  <Words>366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Знакомство со звуками[В][В']  с буквой 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со звуками[В][В']  с буквой В</dc:title>
  <dc:creator>Светлана Александров</dc:creator>
  <cp:lastModifiedBy>Светлана Александров</cp:lastModifiedBy>
  <cp:revision>24</cp:revision>
  <dcterms:created xsi:type="dcterms:W3CDTF">2020-05-16T10:27:30Z</dcterms:created>
  <dcterms:modified xsi:type="dcterms:W3CDTF">2020-05-17T08:20:28Z</dcterms:modified>
</cp:coreProperties>
</file>