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75" r:id="rId3"/>
    <p:sldId id="279" r:id="rId4"/>
    <p:sldId id="257" r:id="rId5"/>
    <p:sldId id="282" r:id="rId6"/>
    <p:sldId id="284" r:id="rId7"/>
    <p:sldId id="285" r:id="rId8"/>
    <p:sldId id="287" r:id="rId9"/>
    <p:sldId id="283" r:id="rId10"/>
    <p:sldId id="288" r:id="rId11"/>
    <p:sldId id="292" r:id="rId12"/>
    <p:sldId id="276" r:id="rId13"/>
    <p:sldId id="291" r:id="rId14"/>
    <p:sldId id="290" r:id="rId15"/>
    <p:sldId id="294" r:id="rId16"/>
    <p:sldId id="296" r:id="rId17"/>
    <p:sldId id="304" r:id="rId18"/>
    <p:sldId id="303" r:id="rId19"/>
    <p:sldId id="295" r:id="rId20"/>
    <p:sldId id="297" r:id="rId21"/>
    <p:sldId id="286" r:id="rId22"/>
    <p:sldId id="258" r:id="rId23"/>
    <p:sldId id="260" r:id="rId24"/>
    <p:sldId id="312" r:id="rId25"/>
    <p:sldId id="263" r:id="rId26"/>
    <p:sldId id="306" r:id="rId27"/>
    <p:sldId id="307" r:id="rId28"/>
    <p:sldId id="266" r:id="rId29"/>
    <p:sldId id="267" r:id="rId30"/>
    <p:sldId id="308" r:id="rId31"/>
    <p:sldId id="270" r:id="rId32"/>
    <p:sldId id="300" r:id="rId33"/>
    <p:sldId id="309" r:id="rId34"/>
    <p:sldId id="299" r:id="rId35"/>
    <p:sldId id="271" r:id="rId36"/>
    <p:sldId id="27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25" autoAdjust="0"/>
    <p:restoredTop sz="94660"/>
  </p:normalViewPr>
  <p:slideViewPr>
    <p:cSldViewPr>
      <p:cViewPr>
        <p:scale>
          <a:sx n="30" d="100"/>
          <a:sy n="30" d="100"/>
        </p:scale>
        <p:origin x="-1686" y="-15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FDFFB-D101-4BF6-AB17-AA36E9148215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2DDDF-DFBE-492F-AAF3-DE7B5625E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Documents%20and%20Settings\user\&#1056;&#1072;&#1073;&#1086;&#1095;&#1080;&#1081;%20&#1089;&#1090;&#1086;&#1083;\&#1055;&#1088;&#1077;&#1079;&#1077;&#1085;&#1090;&#1072;&#1094;&#1080;&#1103;%20&#1082;%20&#1091;&#1088;&#1086;&#1082;&#1091;%20&#1052;&#1091;&#1078;&#1077;&#1089;&#1090;&#1074;&#1072;%20&#1042;&#1089;&#1105;%20&#1086;%20&#1090;&#1086;&#1081;%20&#1074;&#1077;&#1089;&#1085;&#1077;\multikeys_-_o_toy_vesne_(zaycev.net).mp3" TargetMode="External"/><Relationship Id="rId7" Type="http://schemas.openxmlformats.org/officeDocument/2006/relationships/image" Target="../media/image3.png"/><Relationship Id="rId2" Type="http://schemas.openxmlformats.org/officeDocument/2006/relationships/audio" Target="file:///C:\Documents%20and%20Settings\user\&#1056;&#1072;&#1073;&#1086;&#1095;&#1080;&#1081;%20&#1089;&#1090;&#1086;&#1083;\&#1055;&#1088;&#1077;&#1079;&#1077;&#1085;&#1090;&#1072;&#1094;&#1080;&#1103;%20&#1082;%20&#1091;&#1088;&#1086;&#1082;&#1091;%20&#1052;&#1091;&#1078;&#1077;&#1089;&#1090;&#1074;&#1072;%20&#1042;&#1089;&#1105;%20&#1086;%20&#1090;&#1086;&#1081;%20&#1074;&#1077;&#1089;&#1085;&#1077;\I_vsyo_o_toj_vesne_Minus_(vmusice.net).mp3" TargetMode="External"/><Relationship Id="rId1" Type="http://schemas.openxmlformats.org/officeDocument/2006/relationships/audio" Target="file:///C:\Documents%20and%20Settings\user\&#1056;&#1072;&#1073;&#1086;&#1095;&#1080;&#1081;%20&#1089;&#1090;&#1086;&#1083;\&#1054;%20&#1058;&#1054;&#1049;%20&#1042;&#1045;&#1057;&#1053;&#1045;%20&#1052;&#1048;&#1053;&#1059;&#1057;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(&#1084;&#1080;&#1085;&#1091;&#1089;)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yceum.moy.su/278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58286"/>
            <a:ext cx="9144000" cy="7016286"/>
          </a:xfrm>
          <a:prstGeom prst="rect">
            <a:avLst/>
          </a:prstGeom>
          <a:noFill/>
        </p:spPr>
      </p:pic>
      <p:pic>
        <p:nvPicPr>
          <p:cNvPr id="3" name="О ТОЙ ВЕСНЕ МИНУ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I_vsyo_o_toj_vesne_Minus_(vmusic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I_vsyo_o_toj_vesne_Minus_(vmusic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multikeys_-_o_toy_vesne_(zaycev.net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36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36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944"/>
            <a:ext cx="9144000" cy="69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0081768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cp12.nevsepic.com.ua/78-6/1355628612-1142848-www.nevsepic.com.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www.fmsoares.pt/aeb/dossiers/antigo_dossier15/paineis/A-04/Kiev_23.JUN.1941/Kiev_23.JUN.19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093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985">
        <p:fade/>
      </p:transition>
    </mc:Choice>
    <mc:Fallback>
      <p:transition spd="med" advClick="0" advTm="19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-fotki.yandex.ru/get/5703/zimarika.4a/0_61e88_2f45162b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3681990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im3-tub-ru.yandex.net/i?id=142020619-36-72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http://img0.liveinternet.ru/images/attach/c/2/74/149/74149752_3978565_43331901_1229786138_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1" y="0"/>
            <a:ext cx="5185829" cy="39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www.ww2history.ru/uploads/2010/1277875575_8-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4077072"/>
            <a:ext cx="371477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71480"/>
            <a:ext cx="3779912" cy="58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867026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://cs405325.userapi.com/v405325856/4c95/1OukzLZd6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9680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799823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ewallpapers.eu/w_show/birch-forest-winter-1920-1080-74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serpflow.co.uk/topic/paks/47322396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15.nnm.me/b/f/7/0/f/c5e59a7d3c6648410ba7b701c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7747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graniuma.com/images/2595433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42454" cy="6858000"/>
          </a:xfrm>
          <a:prstGeom prst="rect">
            <a:avLst/>
          </a:prstGeom>
          <a:noFill/>
        </p:spPr>
      </p:pic>
      <p:pic>
        <p:nvPicPr>
          <p:cNvPr id="4" name="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011.radikal.ru/1105/ad/14fe81dfec9b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894" cy="692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919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42">
        <p:fade/>
      </p:transition>
    </mc:Choice>
    <mc:Fallback>
      <p:transition spd="med" advClick="0" advTm="15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g0.liveinternet.ru/images/attach/c/0/42/638/42638589_000000000000000000000000000000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5000660" cy="6793266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cs9811.vk.me/u75432385/134652533/x_01770a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0428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s5739.vk.me/u75432385/134652533/x_42e2a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587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razy.werd.ru/uploads/posts/2010-08-29/1283089524_58821970_soldatskayamolitvashirak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463488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1060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555">
        <p:fade/>
      </p:transition>
    </mc:Choice>
    <mc:Fallback>
      <p:transition spd="med" advClick="0" advTm="2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s10583.vk.me/u75432385/134652533/x_0b9549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3129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vdp.mycdn.me/getImage?id=52138740413&amp;idx=13&amp;thumbType=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rumol.org/wp-content/uploads/%D0%9F%D0%BE%D1%81%D0%B2%D1%8F%D1%89%D0%B5%D0%BD%D0%B8%D0%B5-%D0%94%D0%BD%D1%8E-%D0%9F%D0%BE%D0%B1%D0%B5%D0%B4%D1%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8701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s316621.vk.me/v316621385/405f/hehZYyXNxJ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8977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orenday.ru/assets/images/news/2015/04/09/01/fot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657229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007.radikal.ru/i302/1104/43/fd7928ef00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4230992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cdn.theatlantic.com/static/infocus/victoryday051011/v35_50912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42228"/>
            <a:ext cx="9143999" cy="7000228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newshub.org/img/article/600/%D0%BF%D0%BE%D0%B5%D0%B7%D0%B4-%D0%BF%D0%B0%D0%BC%D1%8F%D1%82%D0%B8-%D0%BD%D0%B0%D0%BF%D0%BE%D0%BC%D0%BD%D0%B8%D1%82-%D0%B2%D0%BE%D0%B9%D0%BD%D0%B5-14295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06"/>
            <a:ext cx="9144000" cy="683359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demandebe.ru/uploads/images/m/a/j/majskij_va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ewallpapers.eu/w_show/birch-forest-winter-1920-1080-74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serpflow.co.uk/topic/paks/47322396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s316621.vk.me/v316621385/40e7/7Q6dM9jZry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368"/>
            <a:ext cx="9144000" cy="6953368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encrypted-tbn0.gstatic.com/images?q=tbn:ANd9GcT_k3rLGg-6c97j1GKjo4dRtMF03jQgHXhRp2-KqVE4iz4ACAyl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6857999"/>
            <a:ext cx="60959" cy="45719"/>
          </a:xfrm>
          <a:prstGeom prst="rect">
            <a:avLst/>
          </a:prstGeom>
          <a:noFill/>
        </p:spPr>
      </p:pic>
      <p:pic>
        <p:nvPicPr>
          <p:cNvPr id="5122" name="Picture 2" descr="http://www.playcast.ru/uploads/2014/04/29/84072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3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cs11173.vk.me/u75432385/134652533/x_d8735d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99874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rumishka.net/attachments/sssr-i-vov/12375d1295621939-fotografii-sovetskoi-armii-th_vintov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6634"/>
            <a:ext cx="9144000" cy="692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3668061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-fotki.yandex.ru/get/3601/geroy82.0/0_c690_15df3615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64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9919140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estival.1september.ru/articles/588890/presentation/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447024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s019.radikal.ru/i630/1205/7f/99a0032379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7970542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40.media.tumblr.com/5547a3e436c55c8d0354fe608163075c/tumblr_nxis18sFK81spwf52o1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3034"/>
            <a:ext cx="9144000" cy="6861034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0</Words>
  <Application>Microsoft Office PowerPoint</Application>
  <PresentationFormat>Экран (4:3)</PresentationFormat>
  <Paragraphs>0</Paragraphs>
  <Slides>36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user</cp:lastModifiedBy>
  <cp:revision>41</cp:revision>
  <dcterms:created xsi:type="dcterms:W3CDTF">2015-01-29T15:03:03Z</dcterms:created>
  <dcterms:modified xsi:type="dcterms:W3CDTF">2016-04-05T16:50:49Z</dcterms:modified>
</cp:coreProperties>
</file>