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3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3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6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4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97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36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6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5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7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1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532BF-B3ED-4CF5-AA19-D01E84CEEC88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CC9C7-0D60-4FCE-A916-4B6D8C15E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4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aprom.ru/factories/primzavod.html" TargetMode="External"/><Relationship Id="rId2" Type="http://schemas.openxmlformats.org/officeDocument/2006/relationships/hyperlink" Target="http://www.metaprom.ru/factories/nsrz.html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373" y="1895579"/>
            <a:ext cx="11326627" cy="378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60"/>
              </a:lnSpc>
              <a:spcBef>
                <a:spcPts val="375"/>
              </a:spcBef>
              <a:spcAft>
                <a:spcPts val="750"/>
              </a:spcAft>
            </a:pPr>
            <a:r>
              <a:rPr lang="ru-RU" sz="40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Занятие на тему «Предприятия нашего города».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47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1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0-tub-ru.yandex.net/i?id=3e11c0b0a59cf4415e7e0f749db8d6d4-l&amp;ref=rim&amp;n=13&amp;w=1000&amp;h=6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5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thermooptima.ru/upload/clients/c10/image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130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0-tub-ru.yandex.net/i?id=9ad8bc777780b28da7caa987a58af8d1&amp;ref=rim&amp;n=33&amp;w=209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8"/>
            <a:ext cx="12192000" cy="68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70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atomic-energy.ru/files/images/2016/04/13063146_972488176153579_5258718001477343702_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120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71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8240" y="527258"/>
            <a:ext cx="52058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"Гормолокозавод </a:t>
            </a:r>
          </a:p>
        </p:txBody>
      </p:sp>
      <p:pic>
        <p:nvPicPr>
          <p:cNvPr id="11266" name="Picture 2" descr="http://i.mycdn.me/i?r=AzEPZsRbOZEKgBhR0XGMT1RkgS9K5RU_JHIKjK_K1Qe-M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" y="1731534"/>
            <a:ext cx="10528663" cy="42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8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0-tub-ru.yandex.net/i?id=6ce95339ebd81b46ac0a7a32c1e1aebf-sr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9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9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c.pics.livejournal.com/mir_mak/25594245/1335014/133501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61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6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4275" y="943660"/>
            <a:ext cx="108727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Предприятие-это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заводы, фабрики, на которых работают много людей разных профессий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hlinkClick r:id="rId2"/>
              </a:rPr>
              <a:t>ОАО «Находкинский судоремонтный завод»</a:t>
            </a:r>
            <a:r>
              <a:rPr lang="ru-RU" sz="2800" dirty="0"/>
              <a:t> - крупнейшее предприятие машиностроительной отрасли Дальнего Востока;</a:t>
            </a:r>
            <a:br>
              <a:rPr lang="ru-RU" sz="2800" dirty="0"/>
            </a:br>
            <a:r>
              <a:rPr lang="ru-RU" sz="2800" dirty="0"/>
              <a:t>• </a:t>
            </a:r>
            <a:r>
              <a:rPr lang="ru-RU" sz="2800" u="sng" dirty="0">
                <a:hlinkClick r:id="rId3"/>
              </a:rPr>
              <a:t>ОАО «Приморский завод»</a:t>
            </a:r>
            <a:r>
              <a:rPr lang="ru-RU" sz="2800" dirty="0"/>
              <a:t> - машиностроительное предприятие, специализирующееся на ремонте судов.</a:t>
            </a:r>
          </a:p>
          <a:p>
            <a:r>
              <a:rPr lang="ru-RU" sz="2800" dirty="0"/>
              <a:t>ОАО "Гормолокозавод "Находкинский" и ОАО "Мясокомбинат "Находкинский".</a:t>
            </a:r>
          </a:p>
          <a:p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613702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zavdetdom.68edu.ru/stuff/2016/09/DSC_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8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44336" y="615277"/>
            <a:ext cx="6514510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ОАО "Мясокомбинат "Находкинский".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upload.wikimedia.org/wikipedia/commons/thumb/0/00/Severny_Industrial_Zone.JPG/1200px-Severny_Industrial_Z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86" y="1282542"/>
            <a:ext cx="10268585" cy="55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806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belarusinfo.by/ru/images/stories/photo_gallery/10k/5476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529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ytimg.com/vi/VI0kkPb0arg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76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0-tub-ru.yandex.net/i?id=62d7c3b955513ab7dcfea35febcc4684-l&amp;ref=rim&amp;n=13&amp;w=1000&amp;h=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615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an-news.info/wp-content/uploads/2018/06/dan-news.info-2018-06-29_13-57-32_687196-dsc_8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2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ity-brest.gov.by/wp-content/uploads/2017/11/DSC_0230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73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zmktver.ru/upload/iblock/95f/novos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3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almak.ru/company/news/kolbasny%20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80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585" y="1245997"/>
            <a:ext cx="5067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хлебозавод – хлебобулочные изделия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67940" y="1245996"/>
            <a:ext cx="431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Конфеты, булка, торт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1585" y="1929590"/>
            <a:ext cx="3748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швейная фабрика – одежду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40432" y="1929589"/>
            <a:ext cx="490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платье, пальто,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брюки, юбки, кофты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1585" y="2613184"/>
            <a:ext cx="5819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завод бытовой техники – бытовую технику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05532" y="2521744"/>
            <a:ext cx="40472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утюг, пылесос,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холодильник,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стиральная машинка,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0590" y="158077"/>
            <a:ext cx="369543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“Угадай товар”.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82733" y="3766849"/>
            <a:ext cx="3719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мебельный завод – мебель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35273" y="3709905"/>
            <a:ext cx="2466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стол, стул, диван 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49617" y="4735848"/>
            <a:ext cx="512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молокозавод – молочную продукцию 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68527" y="4729879"/>
            <a:ext cx="2780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молоко, масло, сыр 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20814" y="5658680"/>
            <a:ext cx="3519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обувная фабрика – обувь 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40432" y="5652711"/>
            <a:ext cx="329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туфли, сапоги, тапочки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557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imamedia.gcdn.co/f/big/1885/1884266.jpg?094fa3a5e1a5ce54b97391b9ef38f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021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737" y="1167491"/>
            <a:ext cx="11900263" cy="527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Ребята, вот и закончилось наше путешествие по промышленным предприятием города Находки. Так почему Находку называют лидером промышленности?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 нашем городе много промышленных предприятий. Заводы выпускают много нужной и качественной   продукции для города, других городов.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Правильно, в Находке много заводов – лидеров промышленности.  В нашем городе есть ещё много разных промышленных предприятий, которые также востребованы. Но наше с вами путешествие по этим заводам будет в следующий раз.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Каждое предприятие гордится своими работниками. За добросовестный труд и личный вклад в общее дело работников награждают грамотами и медалями.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Итог.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нового узнали на занятии?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каких заводах вы узнали?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каком из этих заводов вы хотели бы работать?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9.depositphotos.com/1719616/1206/i/950/depositphotos_12068168-stock-photo-cargo-ship-and-tug-bo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38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nt.ws/uploads/pic/2020/6/DJI_0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46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rimamedia.gcdn.co/f/big/147/146426.jpg?9cbc925b40be8c1d6ed4d0db027004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0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0-tub-ru.yandex.net/i?id=fcd06f10bdb19cae02c5001f73d49689&amp;n=13&amp;ex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34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2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84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284</Words>
  <Application>Microsoft Office PowerPoint</Application>
  <PresentationFormat>Широкоэкранный</PresentationFormat>
  <Paragraphs>30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8</cp:revision>
  <dcterms:created xsi:type="dcterms:W3CDTF">2020-09-18T08:52:15Z</dcterms:created>
  <dcterms:modified xsi:type="dcterms:W3CDTF">2020-09-18T10:20:08Z</dcterms:modified>
</cp:coreProperties>
</file>