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1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9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1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55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9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3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5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7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8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2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4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F3ED7F-DF80-448A-9836-E8540E7CF420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28C4-E6A9-4273-B1E0-176667CA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.mail.ru/frame.html?imgurl=http://www.454000.ru/files/images/061129p3.jpg&amp;pageurl=http://www.454000.ru/index/?node_id%3D14007&amp;id=18561721&amp;iid=4&amp;imgwidth=340&amp;imgheight=255&amp;imgsize=36169&amp;images_links=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ngsochi.ru/img/nums/145/7_2.jpg&amp;pageurl=http://www.ngsochi.ru/article.php?ind%3D14507&amp;id=16002267&amp;iid=3&amp;imgwidth=200&amp;imgheight=251&amp;imgsize=7766&amp;images_links=b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635">
            <a:off x="2350062" y="402041"/>
            <a:ext cx="7038533" cy="5490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9720" y="383201"/>
            <a:ext cx="4299216" cy="3550682"/>
          </a:xfrm>
          <a:scene3d>
            <a:camera prst="isometricOffAxis2Left">
              <a:rot lat="2159875" lon="18877471" rev="20074717"/>
            </a:camera>
            <a:lightRig rig="threePt" dir="t"/>
          </a:scene3d>
        </p:spPr>
        <p:txBody>
          <a:bodyPr/>
          <a:lstStyle/>
          <a:p>
            <a:r>
              <a:rPr lang="ru-RU" sz="6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Красная</a:t>
            </a:r>
            <a:br>
              <a:rPr lang="ru-RU" sz="6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книга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Республики</a:t>
            </a:r>
            <a:br>
              <a:rPr lang="ru-RU" sz="4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Адыгея</a:t>
            </a:r>
            <a:endParaRPr lang="ru-RU" sz="4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7404" y="3642267"/>
            <a:ext cx="46564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Автор: </a:t>
            </a:r>
            <a:r>
              <a:rPr lang="ru-RU" sz="2800" b="1" dirty="0" err="1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Застрожина</a:t>
            </a:r>
            <a:endParaRPr lang="ru-RU" sz="2800" b="1" dirty="0">
              <a:ln w="22225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Раиса Георгиевна,</a:t>
            </a: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учитель биологии</a:t>
            </a: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МБОУ СОШ №12</a:t>
            </a: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станицы Кужорской</a:t>
            </a: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Майкопского района</a:t>
            </a:r>
          </a:p>
          <a:p>
            <a:pPr algn="r"/>
            <a:r>
              <a:rPr lang="ru-RU" sz="2800" b="1" dirty="0" smtClean="0">
                <a:ln w="22225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Республики Адыгея</a:t>
            </a:r>
            <a:endParaRPr lang="ru-RU" sz="2800" dirty="0">
              <a:ln w="22225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0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842" y="427805"/>
            <a:ext cx="5020158" cy="63040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КАВКАЗСКАЯ РЫСЬ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142" y="1225268"/>
            <a:ext cx="4557557" cy="4806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Сокращающийся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численности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вид. 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Рысь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ведет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 образ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endParaRPr lang="ru-RU" altLang="ru-RU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пищей являются дикие копытные и мышевидные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грызуны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1" y="1058214"/>
            <a:ext cx="4755357" cy="480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5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36" y="1563273"/>
            <a:ext cx="4464856" cy="4727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Сокращающийся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численности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вид. </a:t>
            </a:r>
          </a:p>
          <a:p>
            <a:pPr marL="0" indent="0" algn="ctr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 Европы.</a:t>
            </a:r>
          </a:p>
          <a:p>
            <a:pPr marL="0" indent="0" algn="ctr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Кавказском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биосферном заповеднике.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86785" y="288887"/>
            <a:ext cx="5020158" cy="127438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КАВКАЗСКИЙ ЗУБР</a:t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II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4" y="1046284"/>
            <a:ext cx="4108060" cy="504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93" y="0"/>
            <a:ext cx="3845169" cy="2883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1" y="2883877"/>
            <a:ext cx="11377245" cy="37367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Зубр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самое крупное млекопитающее животное России. Вес зубра до 1200 кг, высота от  передних копыт до холки – 2 м, от головы до хвоста – 3,5 м.</a:t>
            </a:r>
          </a:p>
          <a:p>
            <a:pPr marL="0" indent="0">
              <a:buNone/>
            </a:pP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Специальные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показали, что к началу </a:t>
            </a:r>
            <a:r>
              <a:rPr lang="en-US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века на территории бывшей великокняжеской Кубанской охоты, которую сейчас занимает Кавказский биосферный заповедник, насчитывалось несколько сотен зубров. В последствии численность кавказских зубров катастрофически сократилось. Неконтролируемая охота усугубилась болезнями, возникшими среди диких копытных из – за контактов с домашним скотом. Результатом всего этого оказалось полное исчезновение кавказского зубра к 1926 – 1927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marL="0" indent="0">
              <a:buNone/>
            </a:pP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зубра на Кавказе, является заслугой Кавказского заповедника. </a:t>
            </a:r>
          </a:p>
          <a:p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618" y="607547"/>
            <a:ext cx="9533122" cy="110871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КАВКАЗСКИЙ БАГОРОДНЫЙ ОЛЕНЬ</a:t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III</a:t>
            </a:r>
            <a:endParaRPr lang="ru-RU" sz="3600" dirty="0"/>
          </a:p>
        </p:txBody>
      </p:sp>
      <p:pic>
        <p:nvPicPr>
          <p:cNvPr id="5" name="Picture 10" descr="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40" y="2115949"/>
            <a:ext cx="3996304" cy="38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красавец.jpg[15 кб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80" y="2111115"/>
            <a:ext cx="5117747" cy="38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679" y="1603716"/>
            <a:ext cx="4149092" cy="4030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малую численность. 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держится в Кавказском заповеднике и вдоль его границ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0879" y="227719"/>
            <a:ext cx="5494692" cy="126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КАВКАЗСКИЙ БАГОРОДНЫЙ ОЛЕНЬ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491174"/>
            <a:ext cx="5540217" cy="41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?id=1856172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95" y="4642338"/>
            <a:ext cx="2687753" cy="201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026" y="1603716"/>
            <a:ext cx="89031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Птицы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животные, тело которых покрыто перьями. От других позвоночных большинство птиц отличает способность летать. Птицы обитают повсюду. Много их в лесу. Там они находят благоприятные условия для строительства гнёзд, кормления своих птенцов, защиты их от врагов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6847" y="241787"/>
            <a:ext cx="9743005" cy="126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ПТИЦЫ КРАСНОЙ КНИГИ РЕСПУБЛИКИ АДЫГЕЯ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39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620" y="1938618"/>
            <a:ext cx="3983358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находящийся под угрозой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исчезновения.</a:t>
            </a:r>
            <a:r>
              <a:rPr lang="en-US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Гнездящийся,</a:t>
            </a:r>
            <a:r>
              <a:rPr lang="en-US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перелетный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20452" y="451485"/>
            <a:ext cx="4377695" cy="126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ЧЁРНЫЙ АИСТ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1083213"/>
            <a:ext cx="3903961" cy="4716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6" y="1617785"/>
            <a:ext cx="5214849" cy="3718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85774" y="520507"/>
            <a:ext cx="5664890" cy="126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КАВКАЗСКИЙ ТЕТЕРЕВ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III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43673" y="1783962"/>
            <a:ext cx="4149092" cy="45733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Редкий вид.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 Кавказа.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Населяет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и Малый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Кавказ.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Адыгее обитает в верховьях рек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Белая, Киша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Пшеха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Цице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Курджипс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30442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1309" y="254536"/>
            <a:ext cx="5664890" cy="1263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ОРЛАН-БЕЛОХВОСТ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34446" y="1517991"/>
            <a:ext cx="5738616" cy="5023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в степной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зоне, лесостепной 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зоне, в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поясах широколиственных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темнохвойных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лесов Адыгеи.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изменения численности является отстрел орланов-</a:t>
            </a:r>
            <a:r>
              <a:rPr lang="ru-RU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белохвостов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разорение гнезд, уничтожение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деревьев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увеличение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беспокойства, загрязнение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водоемов ядохимикатами.</a:t>
            </a:r>
          </a:p>
        </p:txBody>
      </p:sp>
      <p:pic>
        <p:nvPicPr>
          <p:cNvPr id="7" name="Picture 5" descr="орлан белохв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" y="1125415"/>
            <a:ext cx="3638963" cy="500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541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498" y="282671"/>
            <a:ext cx="5664890" cy="11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ЧЁРНЫЙ ГРИФ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51323" y="1446332"/>
            <a:ext cx="5699239" cy="5332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 вид. Гнездится в местах чередования редкой лесной растительности и открытых пространств. Может образовывать групповые 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</a:t>
            </a:r>
          </a:p>
          <a:p>
            <a:pPr marL="0" indent="0" algn="ctr">
              <a:buNone/>
            </a:pPr>
            <a:r>
              <a:rPr lang="ru-RU" alt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Лимитирующие факторы</a:t>
            </a:r>
          </a:p>
          <a:p>
            <a:pPr marL="0" indent="0" algn="ctr">
              <a:buNone/>
            </a:pP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alt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 диких копытных животных. Гибель птиц в капканах</a:t>
            </a:r>
            <a:r>
              <a:rPr lang="ru-RU" alt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"/>
          <a:stretch>
            <a:fillRect/>
          </a:stretch>
        </p:blipFill>
        <p:spPr bwMode="auto">
          <a:xfrm>
            <a:off x="191541" y="1828800"/>
            <a:ext cx="4276957" cy="3511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272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18" y="282174"/>
            <a:ext cx="11437034" cy="6263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Красная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Адыгеи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официальный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документ, содержащий свод сведений об объектах животного и растительного мира, а также о необходимых мерах по их охране и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восстановлению</a:t>
            </a:r>
          </a:p>
          <a:p>
            <a:pPr marL="0" indent="0">
              <a:buNone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Красной книге приняты шесть категорий редкости таксонов и популяций по степени угрозы их исчезновения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 категория -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вероятно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исчезнувшие виды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категория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исчезающие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категория -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малочисленные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категория -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редкие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 -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малоизученные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категория -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восстанавливающиеся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5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23243" y="0"/>
            <a:ext cx="5664890" cy="11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ФИЛИН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12069" y="1164981"/>
            <a:ext cx="6887237" cy="54622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Оседлый вид. Места гнездования – пойменные леса, высокие земляные обрывы по долинам рек. Гнезда устраивает в скальной пещере, неглубокой норе или на земле среди леса. В кладке 2-3 яйца. Ведет ночной образ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</a:p>
          <a:p>
            <a:pPr marL="0" indent="0" algn="ctr">
              <a:buNone/>
            </a:pPr>
            <a:r>
              <a:rPr lang="ru-RU" alt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Лимитирующие факторы</a:t>
            </a:r>
          </a:p>
          <a:p>
            <a:pPr marL="0" indent="0" algn="ctr">
              <a:buNone/>
            </a:pP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площадей лесных массивов, фактор беспокойства, отстрел птиц. В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горах –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численность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подходящих кормовых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(зайца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русака, обыкновенного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ежа, куриных птиц).</a:t>
            </a:r>
          </a:p>
        </p:txBody>
      </p:sp>
      <p:pic>
        <p:nvPicPr>
          <p:cNvPr id="7" name="Picture 5" descr="i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7" y="1164981"/>
            <a:ext cx="3796352" cy="5125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102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51323" y="127927"/>
            <a:ext cx="5664890" cy="116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ДРОФА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86334" y="1318403"/>
            <a:ext cx="6394868" cy="5332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alt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крупная птица с длинной шеей и лапами. Вес самцов до 14,5 кг. Гнездится в степях, на полях зерновых культур. Гнездо – ямка в земле без подстилки. В кладке 2-3 яйца. Питается побегами и семенами трав, насекомыми, мелкими позвоночными </a:t>
            </a: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животными. </a:t>
            </a:r>
          </a:p>
          <a:p>
            <a:pPr marL="0" indent="0" algn="ctr">
              <a:buNone/>
            </a:pP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Лимитирующие факторы</a:t>
            </a:r>
          </a:p>
          <a:p>
            <a:pPr marL="0" indent="0" algn="ctr">
              <a:buNone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Распашка </a:t>
            </a:r>
            <a:r>
              <a:rPr lang="ru-RU" alt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степей, сокращение площадей густых высоких травостоев. Гибель гнезд и выводков при механизированной обработке полей. Браконьерский отстрел птиц.</a:t>
            </a:r>
          </a:p>
        </p:txBody>
      </p:sp>
      <p:pic>
        <p:nvPicPr>
          <p:cNvPr id="7" name="Picture 5" descr="д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631" y="1446332"/>
            <a:ext cx="3591120" cy="4506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423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5" y="573708"/>
            <a:ext cx="10178697" cy="5868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810" y="945242"/>
            <a:ext cx="4266390" cy="4914899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r>
              <a:rPr lang="ru-RU" altLang="ru-RU" sz="35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Pos="15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не только раскрывает перед читателем мир, в котором мы живём и который должны сберечь. Я надеюсь, что моя презентация напомнит </a:t>
            </a:r>
            <a:r>
              <a:rPr lang="ru-RU" altLang="ru-RU" sz="35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Pos="15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  <a:endParaRPr lang="ru-RU" sz="35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Pos="15000" dist="127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6850" y="944911"/>
            <a:ext cx="4330872" cy="4401205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altLang="ru-RU" sz="35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Pos="16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35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Pos="16000" dist="127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о той ответственности, которую мы несём перед грядущими поколениями за наше бесценное общенациональное достояние.</a:t>
            </a:r>
            <a:endParaRPr lang="ru-RU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Pos="16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17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9" y="290286"/>
            <a:ext cx="11654745" cy="61467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 smtClean="0">
                <a:ln w="1841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Адыгея расположена на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Краснодарского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края, в центральной части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в бассейнах рек Кубани, Лабы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Белой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между 45°13’ и  40°46’ северной широты и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38°41’ и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40°46’ восточной долготы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севера и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северо-востока территория республики ограничена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рекой Кубанью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её притоком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Лабой, с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юга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Кавказским хребтом; на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юго-востоке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юго-западе - 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изломанной линией,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отражающей особенности расселения </a:t>
            </a:r>
            <a:r>
              <a:rPr lang="ru-RU" sz="3600" dirty="0" err="1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адыгов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бассейнах рек: </a:t>
            </a:r>
            <a:r>
              <a:rPr lang="ru-RU" sz="3600" dirty="0" err="1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Чехрак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Фарс, 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Белая, </a:t>
            </a:r>
            <a:r>
              <a:rPr lang="ru-RU" sz="3600" dirty="0" err="1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Пшиш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Псекупс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Афипсип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</a:t>
            </a:r>
            <a:r>
              <a:rPr lang="ru-RU" sz="3600" dirty="0" smtClean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91" y="388760"/>
            <a:ext cx="10895538" cy="61467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spc="50" dirty="0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видов, занесенных в Красную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обитает на особо охраняемых природных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Адыгейского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Кавказского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биосферного заповедника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(98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из 263,5 тыс. га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заповедника),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эколого-туристической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3600" spc="50" dirty="0" err="1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Фишт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плато </a:t>
            </a:r>
            <a:r>
              <a:rPr lang="ru-RU" sz="3600" spc="50" dirty="0" err="1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Лагонаки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парка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</a:t>
            </a:r>
            <a:r>
              <a:rPr lang="ru-RU" sz="3600" spc="50" dirty="0" err="1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Тхач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заказников.</a:t>
            </a:r>
            <a:endParaRPr lang="en-US" sz="3600" spc="50" dirty="0" smtClean="0">
              <a:ln w="1143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особо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занимают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почти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треть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(30%)</a:t>
            </a:r>
            <a:r>
              <a:rPr lang="en-US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- </a:t>
            </a:r>
            <a:r>
              <a:rPr lang="ru-RU" sz="3600" spc="50" dirty="0" smtClean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spc="50" dirty="0">
                <a:ln w="1143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показатель 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17007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19" y="374692"/>
            <a:ext cx="11654745" cy="61467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уникальность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 мира Адыгеи, правительство республики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сочло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утвердить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редких и находящихся под угрозой исчезновения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растительного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 Республики Адыгея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337 видов: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амфибий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- 4,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рептилий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- 14,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лишайников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покрытосеменных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голосеменных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- 1,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папоротниковидных</a:t>
            </a:r>
            <a:r>
              <a:rPr lang="en-US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150" dirty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spc="150" dirty="0" smtClean="0">
                <a:ln w="11430">
                  <a:noFill/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spc="150" dirty="0">
              <a:ln w="11430">
                <a:noFill/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66" y="185432"/>
            <a:ext cx="9404723" cy="140053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Млекопитающие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Красной книги</a:t>
            </a:r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Республики </a:t>
            </a: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Адыгея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57" y="1757496"/>
            <a:ext cx="11241089" cy="485431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животных очень разнообразен. Каких только животных нет! Крошечных и огромных, красивых и не очень, пугливых и пугающих, ползающих и летающих - всех не перечислишь.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не все животные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звери!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Звери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только млекопитающие животные. 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мелкие (например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ёж, землеройка, крот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 крупные (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например, бегемот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лошадь)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рождают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живых детёнышей и вскармливают их молоком. Температура тела у млекопитающих остаётся постоянной и в жаркую, и в холодную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погоду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525780"/>
            <a:ext cx="9404723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БУРЫЙ КАВКАЗСКИЙ МЕДВЕДЬ</a:t>
            </a:r>
            <a:b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III</a:t>
            </a:r>
            <a:endParaRPr lang="ru-RU" dirty="0"/>
          </a:p>
        </p:txBody>
      </p:sp>
      <p:pic>
        <p:nvPicPr>
          <p:cNvPr id="4" name="Picture 7" descr="click?url=http%3A%2F%2Fblackse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5" y="2038849"/>
            <a:ext cx="5852221" cy="4052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?id=16002267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14" y="2038849"/>
            <a:ext cx="3241580" cy="4052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6582" y="185517"/>
            <a:ext cx="5124158" cy="110871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БУРЫЙ КАВКАЗСКИЙ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МЕДВЕДЬ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9867" y="1193029"/>
            <a:ext cx="5343464" cy="5339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</a:t>
            </a:r>
            <a:r>
              <a:rPr lang="ru-RU" alt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зверь тяжелого телосложения в Адыгее встречается в широколиственных и темнохвойных лесах, субальпийском и альпийском поясах. Обитает в лесах и горах. Питается ягодами, семенами, плодами, насекомыми, птенцами, рыбой , млекопитающими. Медвежата появляются в берлоге в </a:t>
            </a:r>
            <a:r>
              <a:rPr lang="ru-RU" alt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январе</a:t>
            </a:r>
            <a:endParaRPr lang="ru-RU" alt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9" y="334987"/>
            <a:ext cx="5001561" cy="606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02558" y="364880"/>
            <a:ext cx="6846950" cy="143754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РЫСЬ КАВКАЗСКАЯ</a:t>
            </a:r>
            <a:b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Категория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II</a:t>
            </a:r>
            <a:endParaRPr lang="ru-RU" sz="4000" dirty="0"/>
          </a:p>
        </p:txBody>
      </p:sp>
      <p:pic>
        <p:nvPicPr>
          <p:cNvPr id="5" name="Picture 11" descr="r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6" y="2069315"/>
            <a:ext cx="3016857" cy="361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Ры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61" y="2061795"/>
            <a:ext cx="3411416" cy="362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ck?url=http%3A%2F%2Fsh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84" y="2537053"/>
            <a:ext cx="4026553" cy="268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553</TotalTime>
  <Words>464</Words>
  <Application>Microsoft Office PowerPoint</Application>
  <PresentationFormat>Широкоэкранный</PresentationFormat>
  <Paragraphs>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Ион</vt:lpstr>
      <vt:lpstr>Красная книга Республики Адыгея</vt:lpstr>
      <vt:lpstr>Презентация PowerPoint</vt:lpstr>
      <vt:lpstr>Презентация PowerPoint</vt:lpstr>
      <vt:lpstr>Презентация PowerPoint</vt:lpstr>
      <vt:lpstr>Презентация PowerPoint</vt:lpstr>
      <vt:lpstr>Млекопитающие Красной книги Республики Адыгея</vt:lpstr>
      <vt:lpstr>БУРЫЙ КАВКАЗСКИЙ МЕДВЕДЬ Категория III</vt:lpstr>
      <vt:lpstr>БУРЫЙ КАВКАЗСКИЙ МЕДВЕДЬ</vt:lpstr>
      <vt:lpstr>РЫСЬ КАВКАЗСКАЯ Категория II</vt:lpstr>
      <vt:lpstr>КАВКАЗСКАЯ РЫСЬ</vt:lpstr>
      <vt:lpstr>КАВКАЗСКИЙ ЗУБР Категория II</vt:lpstr>
      <vt:lpstr>Презентация PowerPoint</vt:lpstr>
      <vt:lpstr>КАВКАЗСКИЙ БАГОРОДНЫЙ ОЛЕНЬ Категория III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Красная книга не только раскрывает перед читателем мир, в котором мы живём и который должны сберечь. Я надеюсь, что моя презентация напомнит каждому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20</cp:revision>
  <dcterms:created xsi:type="dcterms:W3CDTF">2016-03-23T06:43:13Z</dcterms:created>
  <dcterms:modified xsi:type="dcterms:W3CDTF">2016-03-24T11:03:45Z</dcterms:modified>
</cp:coreProperties>
</file>