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85" r:id="rId5"/>
    <p:sldId id="286" r:id="rId6"/>
    <p:sldId id="282" r:id="rId7"/>
    <p:sldId id="261" r:id="rId8"/>
    <p:sldId id="265" r:id="rId9"/>
    <p:sldId id="266" r:id="rId10"/>
    <p:sldId id="271" r:id="rId11"/>
    <p:sldId id="269" r:id="rId12"/>
    <p:sldId id="267" r:id="rId13"/>
    <p:sldId id="272" r:id="rId14"/>
    <p:sldId id="268" r:id="rId15"/>
    <p:sldId id="273" r:id="rId16"/>
    <p:sldId id="274" r:id="rId17"/>
    <p:sldId id="275" r:id="rId18"/>
    <p:sldId id="289" r:id="rId19"/>
    <p:sldId id="294" r:id="rId20"/>
    <p:sldId id="276" r:id="rId21"/>
    <p:sldId id="277" r:id="rId22"/>
    <p:sldId id="297" r:id="rId23"/>
    <p:sldId id="279" r:id="rId24"/>
    <p:sldId id="280" r:id="rId25"/>
    <p:sldId id="296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6EDD-6DD3-4821-A290-5D63EC8976A1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79E5-596B-473E-A884-3C0E8743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МБОУ «ЛЮБИНО-МАЛОРОССКАЯ СОШ»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учитель физики и математики высшей категории: </a:t>
            </a:r>
            <a:r>
              <a:rPr lang="ru-RU" sz="3100" b="1" dirty="0" err="1" smtClean="0">
                <a:solidFill>
                  <a:srgbClr val="C00000"/>
                </a:solidFill>
              </a:rPr>
              <a:t>Сабранская</a:t>
            </a:r>
            <a:r>
              <a:rPr lang="ru-RU" sz="3100" b="1" dirty="0" smtClean="0">
                <a:solidFill>
                  <a:srgbClr val="C00000"/>
                </a:solidFill>
              </a:rPr>
              <a:t> Г.Ф.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96855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«Спорьте, заблуждайтесь, ошибайтесь, но ради бога, размышляйте, хотя и криво, но сами»                                                                  Лессинг.</a:t>
            </a:r>
          </a:p>
          <a:p>
            <a:pPr>
              <a:buNone/>
            </a:pPr>
            <a:r>
              <a:rPr lang="ru-RU" sz="4600" dirty="0" smtClean="0"/>
              <a:t>              </a:t>
            </a:r>
          </a:p>
          <a:p>
            <a:pPr>
              <a:buNone/>
            </a:pPr>
            <a:r>
              <a:rPr lang="ru-RU" sz="4600" dirty="0" smtClean="0"/>
              <a:t>            </a:t>
            </a:r>
            <a:r>
              <a:rPr lang="ru-RU" sz="4600" b="1" dirty="0" smtClean="0">
                <a:solidFill>
                  <a:srgbClr val="C00000"/>
                </a:solidFill>
              </a:rPr>
              <a:t>ДИФФУЗИЯ В  РАЗЛИЧНЫХ ТЕЛАХ</a:t>
            </a:r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                           урок физики в 7 классе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Monotype Corsiva" pitchFamily="66" charset="0"/>
              </a:rPr>
              <a:t>«Один опыт я ценю выше тысячи мнений, рождённых  воображением»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        М.В. Ломоносов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с.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Любино-Малороссы</a:t>
            </a:r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2020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АЛИНА\Desktop\Урок физики 7 кл по теме Диффузия\Картинки к презентации по Диффузии\bd46c43869be1a0d37e67eb4f866c94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97666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АЛИНА\Desktop\Урок физики 7 кл по теме Диффузия\Картинки к презентации по Диффузии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  <a:solidFill>
            <a:schemeClr val="accent6"/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АЛИНА\Desktop\Урок физики 7 кл по теме Диффузия\Картинки к презентации по Диффузии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97666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АЛИНА\Desktop\Урок физики 7 кл по теме Диффузия\Картинки к презентации по Диффузии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604867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АЛИНА\Desktop\Урок физики 7 кл по теме Диффузия\Картинки к презентации по Диффузии\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АЛИНА\Desktop\Урок физики 7 кл по теме Диффузия\Картинки к презентации по Диффузии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84976" cy="64533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6"/>
          </a:solidFill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РЕФЛЕКСИЯ</a:t>
            </a:r>
            <a:endParaRPr lang="ru-RU" sz="2400" dirty="0"/>
          </a:p>
        </p:txBody>
      </p:sp>
      <p:pic>
        <p:nvPicPr>
          <p:cNvPr id="16386" name="Picture 2" descr="C:\Users\ГАЛИНА\Desktop\Урок физики 7 кл по теме Диффузия\Картинки к презентации по Диффузии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5175"/>
            <a:ext cx="8280920" cy="536098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04664"/>
            <a:ext cx="8229600" cy="216024"/>
          </a:xfrm>
          <a:noFill/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ГАЛИНА\Desktop\Урок физики 7 кл по теме Диффузия\Картинки к презентации по Диффузии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33670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36004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Выполнить и проверить тест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6165304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8000" dirty="0" smtClean="0"/>
              <a:t>1</a:t>
            </a:r>
            <a:r>
              <a:rPr lang="ru-RU" sz="9600" dirty="0" smtClean="0"/>
              <a:t>. К какому классу понятий относится диффузия?</a:t>
            </a:r>
          </a:p>
          <a:p>
            <a:pPr>
              <a:buNone/>
            </a:pPr>
            <a:r>
              <a:rPr lang="ru-RU" sz="7200" dirty="0" smtClean="0"/>
              <a:t>            </a:t>
            </a:r>
            <a:r>
              <a:rPr lang="ru-RU" sz="8000" dirty="0" smtClean="0"/>
              <a:t>А) к физической величине;   Б) к физической единице измерения;</a:t>
            </a:r>
          </a:p>
          <a:p>
            <a:pPr>
              <a:buNone/>
            </a:pPr>
            <a:r>
              <a:rPr lang="ru-RU" sz="8000" dirty="0" smtClean="0"/>
              <a:t>           В) к физическому явлению.</a:t>
            </a:r>
          </a:p>
          <a:p>
            <a:pPr>
              <a:buNone/>
            </a:pPr>
            <a:r>
              <a:rPr lang="ru-RU" sz="9600" dirty="0" smtClean="0"/>
              <a:t>2.Что является причиной явления диффузии?</a:t>
            </a:r>
          </a:p>
          <a:p>
            <a:pPr>
              <a:buNone/>
            </a:pPr>
            <a:r>
              <a:rPr lang="ru-RU" sz="8000" dirty="0" smtClean="0"/>
              <a:t>       А) движение молекул;  Б) наличие промежутков; В) размеры молекул</a:t>
            </a:r>
            <a:r>
              <a:rPr lang="ru-RU" sz="7200" dirty="0" smtClean="0"/>
              <a:t>.</a:t>
            </a:r>
          </a:p>
          <a:p>
            <a:pPr>
              <a:buNone/>
            </a:pPr>
            <a:r>
              <a:rPr lang="ru-RU" sz="9600" dirty="0" smtClean="0"/>
              <a:t>3.В каком состоянии вещества диффузия протекает наиболее быстро?</a:t>
            </a:r>
          </a:p>
          <a:p>
            <a:pPr>
              <a:buNone/>
            </a:pPr>
            <a:r>
              <a:rPr lang="ru-RU" sz="7200" dirty="0" smtClean="0"/>
              <a:t>            </a:t>
            </a:r>
            <a:r>
              <a:rPr lang="ru-RU" sz="8000" dirty="0" smtClean="0"/>
              <a:t>А) в газообразном   Б) в твердом    В) </a:t>
            </a:r>
            <a:r>
              <a:rPr lang="ru-RU" sz="8000" dirty="0" err="1" smtClean="0"/>
              <a:t>в</a:t>
            </a:r>
            <a:r>
              <a:rPr lang="ru-RU" sz="8000" dirty="0" smtClean="0"/>
              <a:t> жидком</a:t>
            </a:r>
          </a:p>
          <a:p>
            <a:pPr>
              <a:buNone/>
            </a:pPr>
            <a:r>
              <a:rPr lang="ru-RU" sz="9600" dirty="0" smtClean="0"/>
              <a:t>4.Укажите пример диффузии в жидкостях.</a:t>
            </a:r>
          </a:p>
          <a:p>
            <a:pPr>
              <a:buNone/>
            </a:pPr>
            <a:r>
              <a:rPr lang="ru-RU" sz="8000" dirty="0" smtClean="0"/>
              <a:t>         А)</a:t>
            </a:r>
            <a:r>
              <a:rPr lang="ru-RU" sz="8000" b="1" dirty="0" smtClean="0"/>
              <a:t> </a:t>
            </a:r>
            <a:r>
              <a:rPr lang="ru-RU" sz="8000" dirty="0" smtClean="0"/>
              <a:t>запах духов распространяется в комнате. </a:t>
            </a:r>
          </a:p>
          <a:p>
            <a:pPr>
              <a:buNone/>
            </a:pPr>
            <a:r>
              <a:rPr lang="ru-RU" sz="8000" dirty="0" smtClean="0"/>
              <a:t>         Б) спирт растворяется в воде.</a:t>
            </a:r>
          </a:p>
          <a:p>
            <a:pPr>
              <a:buNone/>
            </a:pPr>
            <a:r>
              <a:rPr lang="ru-RU" sz="8000" dirty="0" smtClean="0"/>
              <a:t>         В) пахнет  свежескошенной травой</a:t>
            </a:r>
          </a:p>
          <a:p>
            <a:pPr>
              <a:buNone/>
            </a:pPr>
            <a:r>
              <a:rPr lang="ru-RU" sz="9600" dirty="0" smtClean="0"/>
              <a:t>5.Что является причиной увеличения скорости диффузии с ростом температуры тела?</a:t>
            </a:r>
          </a:p>
          <a:p>
            <a:pPr>
              <a:buNone/>
            </a:pPr>
            <a:r>
              <a:rPr lang="ru-RU" sz="7200" dirty="0" smtClean="0"/>
              <a:t>         А)</a:t>
            </a:r>
            <a:r>
              <a:rPr lang="ru-RU" sz="7200" b="1" dirty="0" smtClean="0"/>
              <a:t> </a:t>
            </a:r>
            <a:r>
              <a:rPr lang="ru-RU" sz="7200" dirty="0" smtClean="0"/>
              <a:t>увеличение промежутков между молекулами</a:t>
            </a:r>
            <a:r>
              <a:rPr lang="ru-RU" sz="7200" b="1" dirty="0" smtClean="0"/>
              <a:t> </a:t>
            </a:r>
          </a:p>
          <a:p>
            <a:pPr>
              <a:buNone/>
            </a:pPr>
            <a:r>
              <a:rPr lang="ru-RU" sz="7200" b="1" dirty="0" smtClean="0"/>
              <a:t>         </a:t>
            </a:r>
            <a:r>
              <a:rPr lang="ru-RU" sz="7200" dirty="0" smtClean="0"/>
              <a:t>Б) увеличение беспорядочности движения молекул.</a:t>
            </a:r>
          </a:p>
          <a:p>
            <a:pPr>
              <a:buNone/>
            </a:pPr>
            <a:r>
              <a:rPr lang="ru-RU" sz="7200" dirty="0" smtClean="0"/>
              <a:t>         В) увеличение скорости движения молекул.</a:t>
            </a:r>
          </a:p>
          <a:p>
            <a:pPr>
              <a:buNone/>
            </a:pPr>
            <a:r>
              <a:rPr lang="ru-RU" sz="7200" dirty="0" smtClean="0"/>
              <a:t>   </a:t>
            </a:r>
            <a:r>
              <a:rPr lang="ru-RU" sz="9600" dirty="0" smtClean="0"/>
              <a:t>Проверим правильность выполнения</a:t>
            </a:r>
            <a:r>
              <a:rPr lang="ru-RU" sz="11200" dirty="0" smtClean="0"/>
              <a:t>.    </a:t>
            </a:r>
            <a:r>
              <a:rPr lang="ru-RU" sz="9600" dirty="0" smtClean="0"/>
              <a:t>1В, 2А, 3А, 4Б, 5В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7200" dirty="0" smtClean="0"/>
              <a:t> </a:t>
            </a:r>
          </a:p>
          <a:p>
            <a:endParaRPr lang="ru-RU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10146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Покажи «Диффузию»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На каждый правильный пример поднимаете молекулы вверх (зеленые и красные кружки) 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  <a:solidFill>
            <a:schemeClr val="bg2"/>
          </a:solidFill>
          <a:ln>
            <a:solidFill>
              <a:srgbClr val="FF00FF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 Дыхание животных и растений. </a:t>
            </a:r>
          </a:p>
          <a:p>
            <a:pPr>
              <a:buNone/>
            </a:pPr>
            <a:r>
              <a:rPr lang="ru-RU" dirty="0" smtClean="0"/>
              <a:t>2) Переливание воды из стакана в стакан. </a:t>
            </a:r>
          </a:p>
          <a:p>
            <a:pPr>
              <a:buNone/>
            </a:pPr>
            <a:r>
              <a:rPr lang="ru-RU" dirty="0" smtClean="0"/>
              <a:t>3) Образование горючей смеси в двигателях машин при смешивании  паров бензина с воздухом.  </a:t>
            </a:r>
          </a:p>
          <a:p>
            <a:pPr>
              <a:buNone/>
            </a:pPr>
            <a:r>
              <a:rPr lang="ru-RU" dirty="0" smtClean="0"/>
              <a:t>4) Соединение двух кусочков пластилина </a:t>
            </a:r>
          </a:p>
          <a:p>
            <a:pPr>
              <a:buNone/>
            </a:pPr>
            <a:r>
              <a:rPr lang="ru-RU" dirty="0" smtClean="0"/>
              <a:t>5) Изготовление ягодного морса </a:t>
            </a:r>
          </a:p>
          <a:p>
            <a:pPr>
              <a:buNone/>
            </a:pPr>
            <a:r>
              <a:rPr lang="ru-RU" dirty="0" smtClean="0"/>
              <a:t>6)  Появление чернил на поверхности тетрадного листа. </a:t>
            </a:r>
          </a:p>
          <a:p>
            <a:pPr>
              <a:buNone/>
            </a:pPr>
            <a:r>
              <a:rPr lang="ru-RU" dirty="0" smtClean="0"/>
              <a:t>7). Сшивание кусков тканей одной материи </a:t>
            </a:r>
          </a:p>
          <a:p>
            <a:pPr>
              <a:buNone/>
            </a:pPr>
            <a:r>
              <a:rPr lang="ru-RU" dirty="0" smtClean="0"/>
              <a:t>8) Проникновение кислорода из крови в ткани человека.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  <a:solidFill>
            <a:schemeClr val="accent6"/>
          </a:solidFill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СТРОЕНИЕ  ВЕЩЕСТВА</a:t>
            </a:r>
            <a:br>
              <a:rPr lang="ru-RU" sz="2000" b="1" dirty="0" smtClean="0"/>
            </a:br>
            <a:r>
              <a:rPr lang="ru-RU" sz="2000" dirty="0" smtClean="0"/>
              <a:t>1.Как называются изменения, происходящие с телами и веществами?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2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dirty="0" smtClean="0"/>
              <a:t>  </a:t>
            </a:r>
            <a:r>
              <a:rPr lang="ru-RU" sz="2200" u="sng" dirty="0" smtClean="0"/>
              <a:t> </a:t>
            </a:r>
            <a:r>
              <a:rPr lang="ru-RU" sz="2200" b="1" u="sng" dirty="0" smtClean="0">
                <a:solidFill>
                  <a:srgbClr val="C00000"/>
                </a:solidFill>
              </a:rPr>
              <a:t>Продолжите фразы:</a:t>
            </a:r>
          </a:p>
          <a:p>
            <a:r>
              <a:rPr lang="ru-RU" sz="2000" dirty="0" smtClean="0"/>
              <a:t>Молекулы состоят из…</a:t>
            </a:r>
          </a:p>
          <a:p>
            <a:r>
              <a:rPr lang="ru-RU" sz="2000" dirty="0" smtClean="0"/>
              <a:t>У разных веществ молекулы …</a:t>
            </a:r>
          </a:p>
          <a:p>
            <a:r>
              <a:rPr lang="ru-RU" sz="2000" dirty="0" smtClean="0"/>
              <a:t>Молекулы находятся в непрерывном беспорядочном 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b="1" u="sng" dirty="0" smtClean="0">
                <a:solidFill>
                  <a:srgbClr val="C00000"/>
                </a:solidFill>
              </a:rPr>
              <a:t>Вставьте в предложения пропущенные слова из ниже предложенных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000" dirty="0" smtClean="0"/>
              <a:t>При нагревании вещества его </a:t>
            </a:r>
            <a:r>
              <a:rPr lang="ru-RU" sz="2000" dirty="0" err="1" smtClean="0"/>
              <a:t>молекулы____</a:t>
            </a:r>
            <a:r>
              <a:rPr lang="ru-RU" sz="2000" dirty="0" smtClean="0"/>
              <a:t>, а при охлаждении ____. Вещества состоят из отдельных частиц, между которыми есть ___, они ____   </a:t>
            </a:r>
          </a:p>
          <a:p>
            <a:pPr>
              <a:buNone/>
            </a:pPr>
            <a:r>
              <a:rPr lang="ru-RU" sz="2000" dirty="0" smtClean="0"/>
              <a:t>1) изменяются в размерах. 2) движутся быстрее,</a:t>
            </a:r>
            <a:r>
              <a:rPr lang="ru-RU" sz="2000" u="sng" dirty="0" smtClean="0"/>
              <a:t> </a:t>
            </a:r>
            <a:r>
              <a:rPr lang="ru-RU" sz="2000" dirty="0" smtClean="0"/>
              <a:t>3) медленнее</a:t>
            </a:r>
            <a:r>
              <a:rPr lang="ru-RU" sz="2000" u="sng" dirty="0" smtClean="0"/>
              <a:t>  </a:t>
            </a:r>
            <a:r>
              <a:rPr lang="ru-RU" sz="2000" dirty="0" smtClean="0"/>
              <a:t>4) промежутки.</a:t>
            </a:r>
          </a:p>
          <a:p>
            <a:pPr>
              <a:buNone/>
            </a:pPr>
            <a:r>
              <a:rPr lang="ru-RU" sz="2000" dirty="0" smtClean="0"/>
              <a:t>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Перед вами стоит мензурка с водой. </a:t>
            </a:r>
          </a:p>
          <a:p>
            <a:pPr>
              <a:buNone/>
            </a:pPr>
            <a:r>
              <a:rPr lang="ru-RU" sz="2000" dirty="0" smtClean="0"/>
              <a:t>Назовите агрегатные состояния всех тел, которые связаны с этой мензуркой.</a:t>
            </a:r>
            <a:endParaRPr lang="ru-RU" sz="2000" dirty="0"/>
          </a:p>
        </p:txBody>
      </p:sp>
      <p:pic>
        <p:nvPicPr>
          <p:cNvPr id="2050" name="Picture 2" descr="C:\Users\ГАЛИНА\Desktop\Урок физики 7 кл по теме Диффузия\Картинки к презентации по Диффузии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158417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Выберите правильное суждение:</a:t>
            </a:r>
            <a:r>
              <a:rPr lang="ru-RU" dirty="0" smtClean="0">
                <a:sym typeface="Wingdings" pitchFamily="2" charset="2"/>
              </a:rPr>
              <a:t> (Да/Нет)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Диффузия не может протекать в газах.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В твёрдых телах диффузия происходит быстрее.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Молекулы в газах движутся быстрее, чем молекулы жидкости.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При склеивании деревянных поверхностей клей проникает только в верхнее тело.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Для того чтобы свежие огурцы быстрее засолились, их заливают очень холодным рассолом.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Диффузия –это смешивание веществ при их непрерывном помешивании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В чай положили кусочек сахара. Без применения ложки сладким чай сделать нельзя.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Диффузия – самопроизвольное проникновение молекул одного вещества в промежутки между молекулами другого вещества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АЛИНА\Desktop\Урок физики 7 кл по теме Диффузия\Картинки к презентации по Диффузии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19268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-1"/>
          <a:ext cx="9144001" cy="665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5"/>
                <a:gridCol w="1224136"/>
                <a:gridCol w="1296144"/>
                <a:gridCol w="1304145"/>
                <a:gridCol w="891591"/>
              </a:tblGrid>
              <a:tr h="1124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Насколько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уверенно ты чувствуешь себя в следующих ситуациях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Очень уверенно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Уверенно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Довольно уверенно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Неуверенно</a:t>
                      </a:r>
                    </a:p>
                  </a:txBody>
                  <a:tcPr marL="68580" marR="68580" marT="0" marB="0"/>
                </a:tc>
              </a:tr>
              <a:tr h="39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дать определение диффузии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624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привести примеры проявления диффузии в газах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624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привести примеры проявления диффузии в жидкостях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70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привести примеры проявления диффузии в твердых телах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948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назвать от каких факторов зависит скорость протекания диффузии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48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назвать, в каком агрегатном состоянии диффузия протекает быстрее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23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Я могу назвать, в каком агрегатном состоянии диффузия протекает медленнее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56584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Рассмотрели значение диффузии в жизни человека</a:t>
            </a:r>
            <a:endParaRPr lang="ru-RU" sz="2400" dirty="0"/>
          </a:p>
        </p:txBody>
      </p:sp>
      <p:pic>
        <p:nvPicPr>
          <p:cNvPr id="20482" name="Picture 2" descr="C:\Users\ГАЛИНА\Desktop\Урок физики 7 кл по теме Диффузия\Картинки к презентации по Диффузии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55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3460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п10. Вопросы </a:t>
            </a:r>
            <a:r>
              <a:rPr lang="ru-RU" dirty="0" err="1" smtClean="0"/>
              <a:t>стр</a:t>
            </a:r>
            <a:r>
              <a:rPr lang="ru-RU" dirty="0" smtClean="0"/>
              <a:t> 29</a:t>
            </a:r>
            <a:endParaRPr lang="ru-RU" dirty="0"/>
          </a:p>
        </p:txBody>
      </p:sp>
      <p:pic>
        <p:nvPicPr>
          <p:cNvPr id="21506" name="Picture 2" descr="C:\Users\ГАЛИНА\Desktop\Урок физики 7 кл по теме Диффузия\Картинки к презентации по Диффузии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56166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36004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ФЛЕШМОБ по теме «Диффузия»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9600" dirty="0" smtClean="0"/>
              <a:t>1.Сначала выходят в конец класса те у которых есть на столах зеленные круги. Встают в 3 ряда на расстоянии друг от друга. Это молекулы одного вещества</a:t>
            </a:r>
            <a:r>
              <a:rPr lang="ru-RU" sz="7400" dirty="0" smtClean="0"/>
              <a:t>.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2</a:t>
            </a:r>
            <a:r>
              <a:rPr lang="ru-RU" sz="9600" dirty="0" smtClean="0"/>
              <a:t>. Выходят те ребята, у которых красные карточки. Молекулы второго вещества. Все двигаются как при диффузии в газах. По хлопку – стоим. И поднимаем карточку вверх. Делаем фото.</a:t>
            </a:r>
          </a:p>
          <a:p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3. </a:t>
            </a:r>
            <a:r>
              <a:rPr lang="ru-RU" sz="9600" dirty="0" smtClean="0"/>
              <a:t>По хлопку все молекулы двигаются как в жидкостях. По сигналу останавливаются и поднимают круги вверх. Делаем фото.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4. </a:t>
            </a:r>
            <a:r>
              <a:rPr lang="ru-RU" sz="9600" dirty="0" smtClean="0"/>
              <a:t>По хлопку молекулы каждого вещества выстраиваются у себя и по сигналу начинают диффузию как в твёрдых телах. Стоп. Фото.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5. </a:t>
            </a:r>
            <a:r>
              <a:rPr lang="ru-RU" sz="9600" dirty="0" smtClean="0"/>
              <a:t>А теперь вы снова молекулы газов и можете перемещаться соответственно</a:t>
            </a:r>
            <a:r>
              <a:rPr lang="ru-RU" sz="7400" dirty="0" smtClean="0"/>
              <a:t>. </a:t>
            </a:r>
          </a:p>
          <a:p>
            <a:pPr>
              <a:buNone/>
            </a:pPr>
            <a:r>
              <a:rPr lang="ru-RU" sz="7400" dirty="0" smtClean="0"/>
              <a:t>Можете ли вы при такой диффузии занять свои рабочие места? Сделайте это. Спасибо мол</a:t>
            </a:r>
            <a:r>
              <a:rPr lang="ru-RU" sz="6200" dirty="0" smtClean="0"/>
              <a:t>одцы. </a:t>
            </a:r>
          </a:p>
          <a:p>
            <a:pPr>
              <a:buNone/>
            </a:pP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 </a:t>
            </a:r>
          </a:p>
          <a:p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latin typeface="Monotype Corsiva" pitchFamily="66" charset="0"/>
              </a:rPr>
              <a:t>Пословицы и поговорки</a:t>
            </a:r>
            <a:r>
              <a:rPr lang="ru-RU" dirty="0" smtClean="0">
                <a:latin typeface="Monotype Corsiva" pitchFamily="66" charset="0"/>
              </a:rPr>
              <a:t>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1.Ложка дегтя в бочке мёда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2. Нарезанный лук пахнет и жжёт глаза сильнее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3.На мешке с солью и верёвка солёная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4. Овощной лавке вывеска не нужна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5. Капля яда ведро молока портит.</a:t>
            </a:r>
          </a:p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Продолжите своими примерами:   …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Урок физики 7 кл по теме Диффузия\Картинки к презентации по Диффузии\diffuziya-v-gazah-i-zhidkosty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урока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ГАЛИНА\Desktop\Урок физики 7 кл по теме Диффузия\Картинки к презентации по Диффузии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352927" cy="507342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Углубить знания о строении вещества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 с новым явлением «Диффузия» и его закономерностями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проверка зависимости диффузии от температуры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Определить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явления Диффузии для живой природы и деятельности человека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Урок физики 7 кл по теме Диффузия\Картинки к презентации по Диффузии\hello_html_m648bd1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Урок физики 7 кл по теме Диффузия\Картинки к презентации по Диффузии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АЛИНА\Desktop\Урок физики 7 кл по теме Диффузия\Картинки к презентации по Диффузии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96944" cy="583264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АЛИНА\Desktop\Урок физики 7 кл по теме Диффузия\Картинки к презентации по Диффузии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612068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802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МБОУ «ЛЮБИНО-МАЛОРОССКАЯ СОШ» учитель физики и математики высшей категории: Сабранская Г.Ф.</vt:lpstr>
      <vt:lpstr>СТРОЕНИЕ  ВЕЩЕСТВА 1.Как называются изменения, происходящие с телами и веществами?</vt:lpstr>
      <vt:lpstr>Слайд 3</vt:lpstr>
      <vt:lpstr>Тема урока</vt:lpstr>
      <vt:lpstr>Задачи урока: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РЕФЛЕКСИЯ</vt:lpstr>
      <vt:lpstr>Слайд 17</vt:lpstr>
      <vt:lpstr>Выполнить и проверить тест</vt:lpstr>
      <vt:lpstr>Покажи «Диффузию» На каждый правильный пример поднимаете молекулы вверх (зеленые и красные кружки)  </vt:lpstr>
      <vt:lpstr> Выберите правильное суждение: (Да/Нет)</vt:lpstr>
      <vt:lpstr>Слайд 21</vt:lpstr>
      <vt:lpstr>Слайд 22</vt:lpstr>
      <vt:lpstr>Слайд 23</vt:lpstr>
      <vt:lpstr>п10. Вопросы стр 29</vt:lpstr>
      <vt:lpstr>ФЛЕШМОБ по теме «Диффузия»</vt:lpstr>
      <vt:lpstr> Пословицы и поговорки: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60</cp:revision>
  <dcterms:created xsi:type="dcterms:W3CDTF">2021-06-21T11:44:38Z</dcterms:created>
  <dcterms:modified xsi:type="dcterms:W3CDTF">2021-07-11T07:06:42Z</dcterms:modified>
</cp:coreProperties>
</file>