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0" r:id="rId4"/>
    <p:sldId id="258" r:id="rId5"/>
    <p:sldId id="261" r:id="rId6"/>
    <p:sldId id="257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2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39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96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64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88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4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7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1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6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459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69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6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8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2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5B7B-7FA1-4DAF-A11A-E1DC8B5FEE3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A7F0-CB1E-45EC-B699-0752D1210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5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D0D253-6B7F-4F5C-8F1A-4769C2A6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41" cy="685800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9FEC516-D985-4CB0-9F36-F61C6E212B2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1674" y="83618"/>
            <a:ext cx="11400685" cy="923330"/>
          </a:xfrm>
          <a:prstGeom prst="rect">
            <a:avLst/>
          </a:prstGeom>
          <a:solidFill>
            <a:srgbClr val="FF0000">
              <a:alpha val="4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7 комбинированного вида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Выборгского района Санкт – Петербурга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587173D0-67C1-4C32-B59B-BA770CB6C14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42017" y="5014230"/>
            <a:ext cx="5823967" cy="798745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дефектолог:</a:t>
            </a:r>
          </a:p>
          <a:p>
            <a:pPr>
              <a:spcBef>
                <a:spcPts val="0"/>
              </a:spcBef>
            </a:pP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Володенкова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Геннадьевна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BC1FAB-6181-41CE-9210-1393E78FACCC}"/>
              </a:ext>
            </a:extLst>
          </p:cNvPr>
          <p:cNvSpPr txBox="1"/>
          <p:nvPr/>
        </p:nvSpPr>
        <p:spPr>
          <a:xfrm>
            <a:off x="5387287" y="6104655"/>
            <a:ext cx="1309461" cy="461665"/>
          </a:xfrm>
          <a:prstGeom prst="rect">
            <a:avLst/>
          </a:prstGeom>
          <a:solidFill>
            <a:srgbClr val="FF0000">
              <a:alpha val="46000"/>
            </a:srgbClr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F13BD4-1A78-4388-8520-0A2317C816E2}"/>
              </a:ext>
            </a:extLst>
          </p:cNvPr>
          <p:cNvSpPr txBox="1"/>
          <p:nvPr/>
        </p:nvSpPr>
        <p:spPr>
          <a:xfrm>
            <a:off x="465299" y="1986141"/>
            <a:ext cx="11400685" cy="1569660"/>
          </a:xfrm>
          <a:prstGeom prst="rect">
            <a:avLst/>
          </a:prstGeom>
          <a:solidFill>
            <a:srgbClr val="FF00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«ЭКСКУРСИЯ В ЦЕНТРАЛЬНЫЙ ВОЕННО-МОРСКОЙ МУЗЕЙ ИМЕНИ ПЕТРА ВЕЛИКОГО»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Лексическая тема: 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ТРАНСПОРТ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67401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DD96D-5613-4ADA-8917-49F5F8B98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17" y="118067"/>
            <a:ext cx="11469757" cy="1021018"/>
          </a:xfrm>
          <a:solidFill>
            <a:srgbClr val="92D050"/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военно-морской музей </a:t>
            </a:r>
            <a:b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великого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A51A66-EF88-45C4-8363-6040D6E7C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5947"/>
            <a:ext cx="5738191" cy="54671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4C657-0BC6-41B5-BE4E-EE1308CE5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" y="1205948"/>
            <a:ext cx="5467123" cy="546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2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2DF0-C6FB-4F64-A147-FE69AFBA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14" y="220952"/>
            <a:ext cx="11756619" cy="1409065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ФОРМА ОДЕЖДЫ МОРСКИХ ОФИЦЕРОВ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C29B63-43C5-4CAC-B586-E2465A0B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9" y="1929688"/>
            <a:ext cx="3147615" cy="469233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EE23DC-9580-42BF-85C8-28A839A2C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921" y="1929689"/>
            <a:ext cx="2790220" cy="48034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98A4EB-7DA9-4121-AFAE-51BF6EB61F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11" y="4405552"/>
            <a:ext cx="5305527" cy="22314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FD340A-AF80-433F-A20D-6F327171E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11" y="1929688"/>
            <a:ext cx="5305527" cy="223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6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7F2A1-31F9-44D7-B636-F55247200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5" y="116412"/>
            <a:ext cx="11295888" cy="715617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ПАРУСНИК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3FAB5A-9E1D-492F-A927-EC32F29FD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1" y="967409"/>
            <a:ext cx="11467352" cy="565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5796D1-C334-4CDD-A4FC-EB726EFE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68" y="154691"/>
            <a:ext cx="11635883" cy="892231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Крейсер И ПОДВОДНАЯ ЛОДКА НАЧАЛА ПРОШЛОГО ВЕКА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4FF457-2999-4044-B759-27C89018F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68" y="1431235"/>
            <a:ext cx="6812516" cy="51418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396189-434D-4696-BC6C-84A28C15F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60507"/>
            <a:ext cx="4793974" cy="51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1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4910B6-AFD3-4B35-AD44-5E0234720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92" y="159026"/>
            <a:ext cx="11671717" cy="1023662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ПЕРВЫЕ ВОЕННЫЕ КОРАБЛИ ПОСЛЕ ПАРУСНОГО  ФЛОТА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BA106F-8A90-4EC4-999E-ACB0AD3F4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92" y="1357803"/>
            <a:ext cx="5390185" cy="52147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B430D2-75DC-4E67-A56B-EA024C5CF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57803"/>
            <a:ext cx="5827508" cy="529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DF4ED-AE14-4722-975D-D2B460A4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83735"/>
            <a:ext cx="11767930" cy="1002943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СОВРЕМЕННЫЕ КОРАБЛИ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B34EC4-EDB9-4F93-A4F1-776027BC0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57" y="1274068"/>
            <a:ext cx="5691808" cy="55001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C36D47F-A202-4990-BC8D-38A776A9C9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35" y="4422221"/>
            <a:ext cx="5691808" cy="20937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F801466-C744-4291-875B-EE2E4B5C3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1" y="1274068"/>
            <a:ext cx="5694812" cy="30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8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87676-F3AD-4F25-B497-3482F85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48675"/>
            <a:ext cx="11574753" cy="918734"/>
          </a:xfrm>
          <a:solidFill>
            <a:srgbClr val="92D050"/>
          </a:solidFill>
          <a:ln w="38100"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ru-RU" b="1" i="1" dirty="0">
                <a:solidFill>
                  <a:srgbClr val="0070C0"/>
                </a:solidFill>
              </a:rPr>
              <a:t> ИНТЕРЕСНАЯ ЭКСКУРСИЯ ПО ЗАЛАМ МУЗЕЯ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D0C293-1719-42AF-A19A-AADFBD08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1205949"/>
            <a:ext cx="11574753" cy="54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6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AAAFB2"/>
      </a:dk1>
      <a:lt1>
        <a:sysClr val="window" lastClr="121C21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93</TotalTime>
  <Words>71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Tw Cen MT</vt:lpstr>
      <vt:lpstr>Контур</vt:lpstr>
      <vt:lpstr>Государственное бюджетное дошкольное образовательное учреждение  детский сад № 7 комбинированного вида  Выборгского района Санкт – Петербурга</vt:lpstr>
      <vt:lpstr>Центральный военно-морской музей  имени петра великого</vt:lpstr>
      <vt:lpstr>ФОРМА ОДЕЖДЫ МОРСКИХ ОФИЦЕРОВ</vt:lpstr>
      <vt:lpstr>ПАРУСНИК </vt:lpstr>
      <vt:lpstr>Крейсер И ПОДВОДНАЯ ЛОДКА НАЧАЛА ПРОШЛОГО ВЕКА</vt:lpstr>
      <vt:lpstr>ПЕРВЫЕ ВОЕННЫЕ КОРАБЛИ ПОСЛЕ ПАРУСНОГО  ФЛОТА</vt:lpstr>
      <vt:lpstr>СОВРЕМЕННЫЕ КОРАБЛИ </vt:lpstr>
      <vt:lpstr> ИНТЕРЕСНАЯ ЭКСКУРСИЯ ПО ЗАЛАМ МУЗЕЯ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</cp:lastModifiedBy>
  <cp:revision>13</cp:revision>
  <dcterms:created xsi:type="dcterms:W3CDTF">2021-11-06T07:44:00Z</dcterms:created>
  <dcterms:modified xsi:type="dcterms:W3CDTF">2021-11-06T09:34:07Z</dcterms:modified>
</cp:coreProperties>
</file>