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32483-BA8E-4965-B986-CD5D83D17180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D9D8C-64C3-4FD2-8AE7-4F317D79343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69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32483-BA8E-4965-B986-CD5D83D17180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D9D8C-64C3-4FD2-8AE7-4F317D7934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311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32483-BA8E-4965-B986-CD5D83D17180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D9D8C-64C3-4FD2-8AE7-4F317D7934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659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32483-BA8E-4965-B986-CD5D83D17180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D9D8C-64C3-4FD2-8AE7-4F317D79343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6872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32483-BA8E-4965-B986-CD5D83D17180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D9D8C-64C3-4FD2-8AE7-4F317D7934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449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32483-BA8E-4965-B986-CD5D83D17180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D9D8C-64C3-4FD2-8AE7-4F317D79343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2995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32483-BA8E-4965-B986-CD5D83D17180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D9D8C-64C3-4FD2-8AE7-4F317D7934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20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32483-BA8E-4965-B986-CD5D83D17180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D9D8C-64C3-4FD2-8AE7-4F317D7934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323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32483-BA8E-4965-B986-CD5D83D17180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D9D8C-64C3-4FD2-8AE7-4F317D7934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295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32483-BA8E-4965-B986-CD5D83D17180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D9D8C-64C3-4FD2-8AE7-4F317D7934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549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32483-BA8E-4965-B986-CD5D83D17180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D9D8C-64C3-4FD2-8AE7-4F317D7934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923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32483-BA8E-4965-B986-CD5D83D17180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D9D8C-64C3-4FD2-8AE7-4F317D7934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561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32483-BA8E-4965-B986-CD5D83D17180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D9D8C-64C3-4FD2-8AE7-4F317D7934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629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32483-BA8E-4965-B986-CD5D83D17180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D9D8C-64C3-4FD2-8AE7-4F317D7934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636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32483-BA8E-4965-B986-CD5D83D17180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D9D8C-64C3-4FD2-8AE7-4F317D7934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695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32483-BA8E-4965-B986-CD5D83D17180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D9D8C-64C3-4FD2-8AE7-4F317D7934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435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32483-BA8E-4965-B986-CD5D83D17180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D9D8C-64C3-4FD2-8AE7-4F317D7934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047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5C32483-BA8E-4965-B986-CD5D83D17180}" type="datetimeFigureOut">
              <a:rPr lang="ru-RU" smtClean="0"/>
              <a:t>05.12.2021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86D9D8C-64C3-4FD2-8AE7-4F317D7934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8609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F633A-3077-4A46-8957-4802E4B9D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037391"/>
            <a:ext cx="8534400" cy="1507067"/>
          </a:xfrm>
          <a:solidFill>
            <a:schemeClr val="accent1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Лексическая тема:</a:t>
            </a:r>
            <a:b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«Мой город </a:t>
            </a:r>
            <a:r>
              <a:rPr lang="ru-RU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Петропавловская крепость».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EA8807-7039-46A5-84B6-B2DE3710623C}"/>
              </a:ext>
            </a:extLst>
          </p:cNvPr>
          <p:cNvSpPr txBox="1"/>
          <p:nvPr/>
        </p:nvSpPr>
        <p:spPr>
          <a:xfrm>
            <a:off x="1828801" y="428863"/>
            <a:ext cx="8534399" cy="923330"/>
          </a:xfrm>
          <a:prstGeom prst="rect">
            <a:avLst/>
          </a:prstGeom>
          <a:solidFill>
            <a:srgbClr val="FF0000">
              <a:alpha val="44000"/>
            </a:srgb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дошкольное образовательное учреждение </a:t>
            </a:r>
          </a:p>
          <a:p>
            <a:pPr algn="ctr"/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7 комбинированного вида </a:t>
            </a:r>
          </a:p>
          <a:p>
            <a:pPr algn="ctr"/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Выборгского района Санкт - Петербурга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4A4E9B-2D95-454B-8892-CA098B41E055}"/>
              </a:ext>
            </a:extLst>
          </p:cNvPr>
          <p:cNvSpPr txBox="1"/>
          <p:nvPr/>
        </p:nvSpPr>
        <p:spPr>
          <a:xfrm>
            <a:off x="7570617" y="5152986"/>
            <a:ext cx="3953775" cy="646331"/>
          </a:xfrm>
          <a:prstGeom prst="rect">
            <a:avLst/>
          </a:prstGeom>
          <a:solidFill>
            <a:schemeClr val="bg2">
              <a:lumMod val="60000"/>
              <a:lumOff val="40000"/>
              <a:alpha val="62000"/>
            </a:schemeClr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– дефектолог:</a:t>
            </a:r>
          </a:p>
          <a:p>
            <a:r>
              <a:rPr lang="ru-R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Володенкова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Людмила Геннадьевна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6BBE09-2C79-4E31-AB56-26225BD7B144}"/>
              </a:ext>
            </a:extLst>
          </p:cNvPr>
          <p:cNvSpPr txBox="1"/>
          <p:nvPr/>
        </p:nvSpPr>
        <p:spPr>
          <a:xfrm>
            <a:off x="5387287" y="6104655"/>
            <a:ext cx="1386405" cy="461665"/>
          </a:xfrm>
          <a:prstGeom prst="rect">
            <a:avLst/>
          </a:prstGeom>
          <a:solidFill>
            <a:schemeClr val="accent2">
              <a:lumMod val="40000"/>
              <a:lumOff val="60000"/>
              <a:alpha val="46000"/>
            </a:schemeClr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BCB6A5-786B-457F-B30E-F33722DD762C}"/>
              </a:ext>
            </a:extLst>
          </p:cNvPr>
          <p:cNvSpPr txBox="1"/>
          <p:nvPr/>
        </p:nvSpPr>
        <p:spPr>
          <a:xfrm>
            <a:off x="11430278" y="457201"/>
            <a:ext cx="415498" cy="461665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4120611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74891C-649D-410B-A93B-DC679D033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24" y="281264"/>
            <a:ext cx="9641014" cy="813538"/>
          </a:xfrm>
          <a:solidFill>
            <a:srgbClr val="00B050"/>
          </a:solidFill>
          <a:ln>
            <a:solidFill>
              <a:srgbClr val="FFFF00"/>
            </a:solidFill>
          </a:ln>
        </p:spPr>
        <p:txBody>
          <a:bodyPr/>
          <a:lstStyle/>
          <a:p>
            <a:pPr algn="ctr"/>
            <a:r>
              <a:rPr lang="ru-RU" b="1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Историческое ядро города.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25D890-047C-4B33-8F13-D5A5CD4ECC99}"/>
              </a:ext>
            </a:extLst>
          </p:cNvPr>
          <p:cNvSpPr txBox="1"/>
          <p:nvPr/>
        </p:nvSpPr>
        <p:spPr>
          <a:xfrm>
            <a:off x="11430278" y="457201"/>
            <a:ext cx="415498" cy="461665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C59D2D-AF54-4252-842A-9708D6638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6000" intensity="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54" y="457201"/>
            <a:ext cx="7805734" cy="640079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46D3B2-8B0C-488E-8D32-D3E23EE8B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1671026"/>
            <a:ext cx="2622615" cy="472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29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E7E72-042D-4171-B5A7-CC57D9129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02" y="457201"/>
            <a:ext cx="10796372" cy="629477"/>
          </a:xfrm>
          <a:solidFill>
            <a:srgbClr val="00B050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Вечерняя петропавловская крепость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E421CB-1702-4324-8EEE-EA4A82E5323A}"/>
              </a:ext>
            </a:extLst>
          </p:cNvPr>
          <p:cNvSpPr txBox="1"/>
          <p:nvPr/>
        </p:nvSpPr>
        <p:spPr>
          <a:xfrm>
            <a:off x="11430278" y="457201"/>
            <a:ext cx="415498" cy="461665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C5DDC4-5DD2-4A8D-80E2-DAF85AF6F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361" y="1585373"/>
            <a:ext cx="8799052" cy="21243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A08EB2-4AE2-451E-9157-01D409398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02" y="3897188"/>
            <a:ext cx="5259732" cy="26126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7F8737-3A2C-49FF-864B-33B885419F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589" y="3897187"/>
            <a:ext cx="5623359" cy="261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89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1F0634-48F0-41CD-A15B-2C295EF21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24" y="457201"/>
            <a:ext cx="10648681" cy="692623"/>
          </a:xfrm>
          <a:solidFill>
            <a:srgbClr val="00B050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b="1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монархи династия </a:t>
            </a:r>
            <a:r>
              <a:rPr lang="ru-RU" b="1" i="1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романовых</a:t>
            </a:r>
            <a:endParaRPr lang="ru-RU" b="1" i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5CEF10-0FD6-405D-BAB4-727450842B14}"/>
              </a:ext>
            </a:extLst>
          </p:cNvPr>
          <p:cNvSpPr txBox="1"/>
          <p:nvPr/>
        </p:nvSpPr>
        <p:spPr>
          <a:xfrm>
            <a:off x="11430278" y="457201"/>
            <a:ext cx="415498" cy="461665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925C5C-B5A9-49FC-824D-B3598D94E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04" y="1297909"/>
            <a:ext cx="3100302" cy="19830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DB6657-FB2E-4D90-A51D-2B7F0B6ED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96" y="1309825"/>
            <a:ext cx="3572586" cy="52093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358BE3-7F35-4EF8-A816-41FFDE0FC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21" y="2101395"/>
            <a:ext cx="2728695" cy="39036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3CF30E-8E3A-4BFD-8CFF-FF122E2B1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56" y="3429000"/>
            <a:ext cx="2316759" cy="314291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417A79A-A58D-46F5-87E0-E1AF2481EC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755" y="3499982"/>
            <a:ext cx="2264366" cy="301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40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418016-EEEC-460D-A2F1-EDFFEA677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42" y="267143"/>
            <a:ext cx="10944093" cy="651723"/>
          </a:xfrm>
          <a:solidFill>
            <a:srgbClr val="00B050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ctr"/>
            <a:r>
              <a:rPr lang="ru-RU" b="1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ИОАННОВСКИЕ и ПЕТРОВСКИЕ ВОРОТА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F066D2-C6C3-485A-8C98-1D30F623BC1C}"/>
              </a:ext>
            </a:extLst>
          </p:cNvPr>
          <p:cNvSpPr txBox="1"/>
          <p:nvPr/>
        </p:nvSpPr>
        <p:spPr>
          <a:xfrm>
            <a:off x="11430278" y="457201"/>
            <a:ext cx="415498" cy="461665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DC2D1C-FF7A-4B54-879C-3A5587959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2" y="1380836"/>
            <a:ext cx="4479776" cy="50745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3365A6-EA88-4205-A27D-61E9AB7EF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055" y="1380836"/>
            <a:ext cx="2286721" cy="50745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8A89C3-0094-4FE7-90D6-2E10188DD2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98" y="1380835"/>
            <a:ext cx="4479776" cy="507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3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C2E5D-27BC-499A-A586-260449BA0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24" y="181141"/>
            <a:ext cx="10910228" cy="737725"/>
          </a:xfrm>
          <a:solidFill>
            <a:srgbClr val="00B050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b="1" i="1" dirty="0"/>
              <a:t>собор ПЕТРА и ПАВЛА, монетный двор, НАРЫШКИН бастион, пушки полуденного выстрела.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82403B-FE69-45AC-8B63-82057D00CF2F}"/>
              </a:ext>
            </a:extLst>
          </p:cNvPr>
          <p:cNvSpPr txBox="1"/>
          <p:nvPr/>
        </p:nvSpPr>
        <p:spPr>
          <a:xfrm>
            <a:off x="11430278" y="457201"/>
            <a:ext cx="415498" cy="461665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AC3203-39CD-4E84-9C97-7CD74243A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287" y="1201003"/>
            <a:ext cx="3768453" cy="25040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5F4DCB-B632-4C85-860B-1A1E2AF4F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287" y="3987188"/>
            <a:ext cx="3768453" cy="25523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7BCCD6-A354-4892-B1C1-18347D6FC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499" y="3501381"/>
            <a:ext cx="3965976" cy="29744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E397A8-7453-4B40-928B-CCF35470D6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4" y="1201003"/>
            <a:ext cx="2604463" cy="52748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B5F7463-BA5A-43BD-9F88-29A8957F1C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499" y="1201003"/>
            <a:ext cx="3965976" cy="201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70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80769F-4E7B-456B-89C3-6A4658761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24" y="305874"/>
            <a:ext cx="10858588" cy="566930"/>
          </a:xfrm>
          <a:solidFill>
            <a:srgbClr val="00B050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Артиллерия петропавловской крепости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A506A2-2159-4405-8053-E20CA1AD9E64}"/>
              </a:ext>
            </a:extLst>
          </p:cNvPr>
          <p:cNvSpPr txBox="1"/>
          <p:nvPr/>
        </p:nvSpPr>
        <p:spPr>
          <a:xfrm>
            <a:off x="11430278" y="457201"/>
            <a:ext cx="415498" cy="461665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8CCA5D-8FC2-4829-9568-49A4EDAC2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4" y="1196805"/>
            <a:ext cx="4777556" cy="44873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EA15D6-3872-4ED9-B7D4-8FFE2FC24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328" y="1231396"/>
            <a:ext cx="5983109" cy="44873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4082D7-8B3A-4E30-8C24-3A9B6C8AA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852" y="3919690"/>
            <a:ext cx="4506248" cy="276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14199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85</TotalTime>
  <Words>76</Words>
  <Application>Microsoft Office PowerPoint</Application>
  <PresentationFormat>Широкоэкранный</PresentationFormat>
  <Paragraphs>20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Century Gothic</vt:lpstr>
      <vt:lpstr>Times New Roman</vt:lpstr>
      <vt:lpstr>Wingdings 3</vt:lpstr>
      <vt:lpstr>Сектор</vt:lpstr>
      <vt:lpstr>Лексическая тема:  «Мой город санкт-петербург. Петропавловская крепость».</vt:lpstr>
      <vt:lpstr>Историческое ядро города.</vt:lpstr>
      <vt:lpstr>Вечерняя петропавловская крепость</vt:lpstr>
      <vt:lpstr>Русские монархи династия романовых</vt:lpstr>
      <vt:lpstr>ИОАННОВСКИЕ и ПЕТРОВСКИЕ ВОРОТА </vt:lpstr>
      <vt:lpstr>собор ПЕТРА и ПАВЛА, монетный двор, НАРЫШКИН бастион, пушки полуденного выстрела. </vt:lpstr>
      <vt:lpstr>Артиллерия петропавловской крепости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OLEG</dc:creator>
  <cp:lastModifiedBy>OLEG</cp:lastModifiedBy>
  <cp:revision>12</cp:revision>
  <dcterms:created xsi:type="dcterms:W3CDTF">2021-11-28T18:53:31Z</dcterms:created>
  <dcterms:modified xsi:type="dcterms:W3CDTF">2021-12-05T18:49:22Z</dcterms:modified>
</cp:coreProperties>
</file>