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8" r:id="rId4"/>
    <p:sldId id="287" r:id="rId5"/>
    <p:sldId id="289" r:id="rId6"/>
    <p:sldId id="276" r:id="rId7"/>
    <p:sldId id="275" r:id="rId8"/>
    <p:sldId id="291" r:id="rId9"/>
    <p:sldId id="257" r:id="rId10"/>
    <p:sldId id="28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6113"/>
    <a:srgbClr val="0E8021"/>
    <a:srgbClr val="933C0B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6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-84" y="-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457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650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864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272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579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248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3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683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0073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485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740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48117-7BB1-4C03-9038-7ABE2604D762}" type="datetimeFigureOut">
              <a:rPr lang="ru-RU" smtClean="0"/>
              <a:pPr/>
              <a:t>24.12.2021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C8940-7B3E-430E-8650-9799F00A1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9" name="Picture 5" descr="D:\Users\Admin\Downloads\DSC0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236" y="277091"/>
            <a:ext cx="8414327" cy="626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Users\Admin\Downloads\000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3496" y="930196"/>
            <a:ext cx="4229013" cy="2810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Users\Admin\Downloads\DSC091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1" y="3765969"/>
            <a:ext cx="4419599" cy="2870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2130747"/>
            <a:ext cx="1076498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lang="ru-RU" sz="4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1" u="none" spc="300" normalizeH="0" baseline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5400" b="1" u="none" spc="-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5400" b="1" spc="-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Тихие заводи </a:t>
            </a:r>
            <a:r>
              <a:rPr kumimoji="0" lang="ru-RU" sz="5400" b="1" u="none" spc="-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5400" b="1" u="none" spc="-300" normalizeH="0" baseline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66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8146" y="5941498"/>
            <a:ext cx="10724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  <a:latin typeface="Comic Sans MS" pitchFamily="66" charset="0"/>
              </a:rPr>
              <a:t>Работу выполнил: </a:t>
            </a:r>
            <a:r>
              <a:rPr lang="ru-RU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  <a:latin typeface="Comic Sans MS" pitchFamily="66" charset="0"/>
              </a:rPr>
              <a:t>Панков Владимир, ученик 6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ru-RU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  <a:latin typeface="Comic Sans MS" pitchFamily="66" charset="0"/>
              </a:rPr>
              <a:t>В класса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  <a:latin typeface="Comic Sans MS" pitchFamily="66" charset="0"/>
              </a:rPr>
              <a:t>                                     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214910"/>
            <a:ext cx="7671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Comic Sans MS" pitchFamily="66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Comic Sans MS" pitchFamily="66" charset="0"/>
              </a:rPr>
              <a:t>города Ульяновска «Средняя школа № 66»</a:t>
            </a:r>
          </a:p>
        </p:txBody>
      </p:sp>
    </p:spTree>
    <p:extLst>
      <p:ext uri="{BB962C8B-B14F-4D97-AF65-F5344CB8AC3E}">
        <p14:creationId xmlns:p14="http://schemas.microsoft.com/office/powerpoint/2010/main" val="3834600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77880" y="4981694"/>
            <a:ext cx="45336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Поволжье…</a:t>
            </a:r>
            <a:endParaRPr lang="ru-RU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Picture 2" descr="D:\Users\Admin\Downloads\00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745" y="183659"/>
            <a:ext cx="11028219" cy="642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55161" y="5183971"/>
            <a:ext cx="79864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Озеро </a:t>
            </a:r>
            <a:r>
              <a:rPr lang="ru-RU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Крячек</a:t>
            </a:r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(Кряж)</a:t>
            </a:r>
            <a:endParaRPr lang="ru-RU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8671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D:\Users\Admin\Downloads\DSC09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726" y="180110"/>
            <a:ext cx="10737273" cy="651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142510" y="5253243"/>
            <a:ext cx="7592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    </a:t>
            </a:r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Река Волга</a:t>
            </a:r>
            <a:endParaRPr lang="ru-RU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600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D:\Users\Admin\Downloads\DSC08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983" y="180109"/>
            <a:ext cx="10598725" cy="651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AutoShape 2" descr="https://apf.mail.ru/cgi-bin/readmsg/DSC09029.jpg?id=15709710990358724438%3B0%3B9&amp;x-email=svetlana.zavads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1" name="Picture 3" descr="D:\Users\Admin\Downloads\DSC09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564" y="166255"/>
            <a:ext cx="10751127" cy="651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Users\Admin\Downloads\DSC09225.jpg"/>
          <p:cNvPicPr/>
          <p:nvPr/>
        </p:nvPicPr>
        <p:blipFill>
          <a:blip r:embed="rId5" cstate="print"/>
          <a:srcRect t="8570" r="2564" b="2245"/>
          <a:stretch>
            <a:fillRect/>
          </a:stretch>
        </p:blipFill>
        <p:spPr bwMode="auto">
          <a:xfrm>
            <a:off x="556260" y="886345"/>
            <a:ext cx="10778835" cy="651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094376"/>
            <a:ext cx="11457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  </a:t>
            </a:r>
            <a:r>
              <a:rPr lang="ru-RU" sz="4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Ундоровский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</a:t>
            </a:r>
          </a:p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  палеонтологический заказник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D:\Users\Admin\Downloads\DSC00328.jpg"/>
          <p:cNvPicPr>
            <a:picLocks noChangeAspect="1" noChangeArrowheads="1"/>
          </p:cNvPicPr>
          <p:nvPr/>
        </p:nvPicPr>
        <p:blipFill>
          <a:blip r:embed="rId3" cstate="print"/>
          <a:srcRect t="10303"/>
          <a:stretch>
            <a:fillRect/>
          </a:stretch>
        </p:blipFill>
        <p:spPr bwMode="auto">
          <a:xfrm>
            <a:off x="678873" y="235528"/>
            <a:ext cx="10806545" cy="633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Users\Admin\Downloads\DSC003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829" y="189610"/>
            <a:ext cx="10889674" cy="651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693121" y="459571"/>
            <a:ext cx="34836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Река Уса</a:t>
            </a:r>
            <a:endParaRPr lang="ru-RU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D:\Users\Admin\Downloads\DSC003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291" y="207820"/>
            <a:ext cx="10681855" cy="642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Users\Admin\Downloads\DSC003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496" y="233548"/>
            <a:ext cx="10820401" cy="642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909194" y="5348642"/>
            <a:ext cx="6644768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800" b="1" dirty="0" smtClean="0">
                <a:ln w="381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Река </a:t>
            </a:r>
            <a:r>
              <a:rPr lang="ru-RU" sz="5800" b="1" dirty="0" err="1" smtClean="0">
                <a:ln w="381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Теренгулька</a:t>
            </a:r>
            <a:endParaRPr lang="ru-RU" sz="5800" b="1" dirty="0">
              <a:ln w="38100" cmpd="dbl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D:\Users\Admin\Downloads\DSC005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872" y="193964"/>
            <a:ext cx="10972800" cy="648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Users\Admin\Downloads\DSC004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638" y="174048"/>
            <a:ext cx="11068743" cy="643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Users\Admin\Downloads\0002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327" y="166255"/>
            <a:ext cx="11125200" cy="648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34962" y="5377935"/>
            <a:ext cx="76706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Озеро </a:t>
            </a:r>
            <a:r>
              <a:rPr lang="ru-RU" sz="6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Белолебяжье</a:t>
            </a:r>
            <a:endParaRPr lang="ru-RU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600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D:\Users\Admin\Downloads\MZk_3lC2Ga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91" y="180108"/>
            <a:ext cx="11042073" cy="648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Users\Admin\Downloads\00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490" y="202681"/>
            <a:ext cx="11069783" cy="648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24324" y="5377934"/>
            <a:ext cx="62744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Лебяжье болото</a:t>
            </a:r>
            <a:endParaRPr lang="ru-RU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600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D:\Users\Admin\Downloads\0001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2" y="166255"/>
            <a:ext cx="11055926" cy="638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Users\Admin\Downloads\DSC09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55" y="166256"/>
            <a:ext cx="11171382" cy="651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:\Users\Admin\Downloads\DSC07972.jpg"/>
          <p:cNvPicPr/>
          <p:nvPr/>
        </p:nvPicPr>
        <p:blipFill>
          <a:blip r:embed="rId5" cstate="print"/>
          <a:srcRect t="14173"/>
          <a:stretch>
            <a:fillRect/>
          </a:stretch>
        </p:blipFill>
        <p:spPr bwMode="auto">
          <a:xfrm>
            <a:off x="554179" y="166255"/>
            <a:ext cx="11125200" cy="648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0623" y="5428603"/>
            <a:ext cx="79864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Озеро </a:t>
            </a:r>
            <a:r>
              <a:rPr lang="ru-RU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Крячек</a:t>
            </a:r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(Кряж)</a:t>
            </a:r>
            <a:endParaRPr lang="ru-RU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D:\Users\Admin\Downloads\0001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854" y="235528"/>
            <a:ext cx="10806546" cy="635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:\Users\Admin\Downloads\0001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436" y="277092"/>
            <a:ext cx="10848109" cy="622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:\Users\Admin\Downloads\0001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308" y="166255"/>
            <a:ext cx="10958947" cy="637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79936" y="5842337"/>
            <a:ext cx="83599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Растительность озера</a:t>
            </a:r>
            <a:endParaRPr lang="ru-RU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910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59</Words>
  <Application>Microsoft Office PowerPoint</Application>
  <PresentationFormat>Произвольный</PresentationFormat>
  <Paragraphs>18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admin</cp:lastModifiedBy>
  <cp:revision>109</cp:revision>
  <dcterms:created xsi:type="dcterms:W3CDTF">2017-10-16T02:49:10Z</dcterms:created>
  <dcterms:modified xsi:type="dcterms:W3CDTF">2021-12-24T10:46:03Z</dcterms:modified>
</cp:coreProperties>
</file>