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8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7" r:id="rId19"/>
    <p:sldId id="288" r:id="rId20"/>
    <p:sldId id="271" r:id="rId21"/>
    <p:sldId id="278" r:id="rId22"/>
    <p:sldId id="281" r:id="rId23"/>
    <p:sldId id="272" r:id="rId24"/>
    <p:sldId id="282" r:id="rId25"/>
    <p:sldId id="273" r:id="rId26"/>
    <p:sldId id="274" r:id="rId27"/>
    <p:sldId id="275" r:id="rId28"/>
    <p:sldId id="276" r:id="rId29"/>
    <p:sldId id="277" r:id="rId30"/>
    <p:sldId id="279" r:id="rId31"/>
    <p:sldId id="280" r:id="rId32"/>
    <p:sldId id="283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s019.radikal.ru/i605/1203/c9/219113a281ed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s012.radikal.ru/i321/1011/a3/7d53358313bf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krasfun.ru/images/2011/3/f4399_71713735_65.jpg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гуманная педагогика\ос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17"/>
            <a:ext cx="9144000" cy="6865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гуманная педагогика\ябл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для работы\49695879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-1"/>
            <a:ext cx="5143519" cy="685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гуманная педагогика\груши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гуманная педагогика\груши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гуманная педагогика\еж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J:\для работы\82784664_69364291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0"/>
            <a:ext cx="5214974" cy="6908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Рабочий стол\гуманная педагогика\виногр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гуманная педагогика\виногр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" y="0"/>
            <a:ext cx="91485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Рабочий стол\гуманная педагогика\сливы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288"/>
            <a:ext cx="7620000" cy="682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omportal.su/foto/message_fotos/24/245066/kubanskie_ovoschi_i_frukti_optom_urozhay_2013_g_foto_larg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6" y="0"/>
            <a:ext cx="8530548" cy="6734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rbuz.ks.ua/arbuzorgua/pri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02" y="1678216"/>
            <a:ext cx="6919559" cy="5179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promportal.su/foto/message_fotos/15/159462/predlagaem_optom_dini_sorta_torpeda_i_arbuzov_s_poley_hozyaystva_urozhay_2012_g_foto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6" y="6888"/>
            <a:ext cx="2695575" cy="1981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гуманная педагогика\Безымянный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2889"/>
            <a:ext cx="9144000" cy="570534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гуманная педагогика\овощ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85728"/>
            <a:ext cx="9196584" cy="6250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s019.radikal.ru/i605/1203/c9/219113a281ed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186" y="1"/>
            <a:ext cx="9161186" cy="6858000"/>
          </a:xfrm>
          <a:prstGeom prst="rect">
            <a:avLst/>
          </a:prstGeom>
          <a:noFill/>
        </p:spPr>
      </p:pic>
      <p:pic>
        <p:nvPicPr>
          <p:cNvPr id="14338" name="Picture 2" descr="http://img-fotki.yandex.ru/get/6413/130884706.2a/0_7dbdd_8ad0507b_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14290"/>
            <a:ext cx="4762500" cy="389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гуманная педагогика\пер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0577" y="1428736"/>
            <a:ext cx="7393423" cy="5025217"/>
          </a:xfrm>
          <a:prstGeom prst="rect">
            <a:avLst/>
          </a:prstGeom>
          <a:noFill/>
        </p:spPr>
      </p:pic>
      <p:pic>
        <p:nvPicPr>
          <p:cNvPr id="13314" name="Picture 2" descr="http://img-fotki.yandex.ru/get/6611/130884706.2a/0_7dbbe_69bad758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62500" cy="443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гуманная педагогика\капуста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358246" cy="6268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y-ivanovo.ru/wp-content/uploads/2009/09/d0bbd183d0ba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63019" cy="6572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гуманная педагогика\морк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6310651" cy="6357982"/>
          </a:xfrm>
          <a:prstGeom prst="rect">
            <a:avLst/>
          </a:prstGeom>
          <a:noFill/>
        </p:spPr>
      </p:pic>
      <p:pic>
        <p:nvPicPr>
          <p:cNvPr id="10242" name="Picture 2" descr="http://pictures.ucoz.ru/_ph/4/2/63042734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643314"/>
            <a:ext cx="3372187" cy="2938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гуманная педагогика\каб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0"/>
            <a:ext cx="9358346" cy="6910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гуманная педагогика\бакл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5332" cy="7008494"/>
          </a:xfrm>
          <a:prstGeom prst="rect">
            <a:avLst/>
          </a:prstGeom>
          <a:noFill/>
        </p:spPr>
      </p:pic>
      <p:pic>
        <p:nvPicPr>
          <p:cNvPr id="8194" name="Picture 2" descr="http://thememaker.ru/storage/themes/8/2/5994/scr.gif?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72" y="1000108"/>
            <a:ext cx="2893238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гуманная педагогика\карт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52"/>
            <a:ext cx="7041093" cy="6535014"/>
          </a:xfrm>
          <a:prstGeom prst="rect">
            <a:avLst/>
          </a:prstGeom>
          <a:noFill/>
        </p:spPr>
      </p:pic>
      <p:pic>
        <p:nvPicPr>
          <p:cNvPr id="7170" name="Picture 2" descr="http://img-fotki.yandex.ru/get/6511/130884706.2a/0_7dbd1_ad6af740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7430"/>
            <a:ext cx="3640480" cy="40005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s012.radikal.ru/i321/1011/a3/7d53358313bf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гуманная педагогика\ос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4625"/>
            <a:ext cx="8501122" cy="638238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фотографии\73937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1" y="0"/>
            <a:ext cx="5143499" cy="6858000"/>
          </a:xfrm>
          <a:prstGeom prst="rect">
            <a:avLst/>
          </a:prstGeom>
          <a:noFill/>
        </p:spPr>
      </p:pic>
      <p:pic>
        <p:nvPicPr>
          <p:cNvPr id="3" name="Picture 2" descr="D:\лены документы\раскраски\104690056_10658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0"/>
            <a:ext cx="46077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rasfun.ru/images/2011/3/f4399_71713735_6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185" y="0"/>
            <a:ext cx="91611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media1.fanparty.ru/fanclubs/autumn/gallery/1751548_autum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лены документы\раскраски\87550922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29122" y="332656"/>
            <a:ext cx="8885755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гуманная педагогика\осень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5876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гуманная педагогика\ос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J:\для работы\7132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0"/>
            <a:ext cx="51435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лены документы\раскраски\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1" y="0"/>
            <a:ext cx="935181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09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лены документы\раскраски\8968097795732318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49"/>
            <a:ext cx="9173746" cy="68886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гуманная педагогика\урожай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0966"/>
          </a:xfrm>
          <a:prstGeom prst="rect">
            <a:avLst/>
          </a:prstGeom>
          <a:noFill/>
        </p:spPr>
      </p:pic>
      <p:pic>
        <p:nvPicPr>
          <p:cNvPr id="1026" name="Picture 2" descr="J:\для работы\animacija_koteno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424" y="2285992"/>
            <a:ext cx="4898576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гуманная педагогика\урожай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4" y="-1"/>
            <a:ext cx="9146284" cy="6856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137</TotalTime>
  <Words>0</Words>
  <PresentationFormat>Экран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28</cp:revision>
  <dcterms:modified xsi:type="dcterms:W3CDTF">2014-09-19T10:57:00Z</dcterms:modified>
</cp:coreProperties>
</file>