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44" r:id="rId9"/>
    <p:sldMasterId id="2147483756" r:id="rId10"/>
    <p:sldMasterId id="2147483768" r:id="rId11"/>
    <p:sldMasterId id="2147483780" r:id="rId12"/>
    <p:sldMasterId id="2147483792" r:id="rId13"/>
    <p:sldMasterId id="2147483804" r:id="rId14"/>
    <p:sldMasterId id="2147483816" r:id="rId15"/>
    <p:sldMasterId id="2147483840" r:id="rId16"/>
    <p:sldMasterId id="2147483852" r:id="rId17"/>
    <p:sldMasterId id="2147483864" r:id="rId18"/>
    <p:sldMasterId id="2147483876" r:id="rId19"/>
    <p:sldMasterId id="2147483888" r:id="rId20"/>
    <p:sldMasterId id="2147483900" r:id="rId21"/>
    <p:sldMasterId id="2147483912" r:id="rId22"/>
  </p:sldMasterIdLst>
  <p:notesMasterIdLst>
    <p:notesMasterId r:id="rId54"/>
  </p:notesMasterIdLst>
  <p:sldIdLst>
    <p:sldId id="256" r:id="rId23"/>
    <p:sldId id="257" r:id="rId24"/>
    <p:sldId id="258" r:id="rId25"/>
    <p:sldId id="260" r:id="rId26"/>
    <p:sldId id="259" r:id="rId27"/>
    <p:sldId id="261" r:id="rId28"/>
    <p:sldId id="262" r:id="rId29"/>
    <p:sldId id="270" r:id="rId30"/>
    <p:sldId id="271" r:id="rId31"/>
    <p:sldId id="272" r:id="rId32"/>
    <p:sldId id="273" r:id="rId33"/>
    <p:sldId id="274" r:id="rId34"/>
    <p:sldId id="275" r:id="rId35"/>
    <p:sldId id="263" r:id="rId36"/>
    <p:sldId id="264" r:id="rId37"/>
    <p:sldId id="277" r:id="rId38"/>
    <p:sldId id="278" r:id="rId39"/>
    <p:sldId id="279" r:id="rId40"/>
    <p:sldId id="280" r:id="rId41"/>
    <p:sldId id="281" r:id="rId42"/>
    <p:sldId id="282" r:id="rId43"/>
    <p:sldId id="283" r:id="rId44"/>
    <p:sldId id="284" r:id="rId45"/>
    <p:sldId id="285" r:id="rId46"/>
    <p:sldId id="286" r:id="rId47"/>
    <p:sldId id="287" r:id="rId48"/>
    <p:sldId id="288" r:id="rId49"/>
    <p:sldId id="289" r:id="rId50"/>
    <p:sldId id="290" r:id="rId51"/>
    <p:sldId id="291" r:id="rId52"/>
    <p:sldId id="292" r:id="rId5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3" d="100"/>
          <a:sy n="103" d="100"/>
        </p:scale>
        <p:origin x="-204"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4.xml"/><Relationship Id="rId39" Type="http://schemas.openxmlformats.org/officeDocument/2006/relationships/slide" Target="slides/slide17.xml"/><Relationship Id="rId21" Type="http://schemas.openxmlformats.org/officeDocument/2006/relationships/slideMaster" Target="slideMasters/slideMaster21.xml"/><Relationship Id="rId34" Type="http://schemas.openxmlformats.org/officeDocument/2006/relationships/slide" Target="slides/slide12.xml"/><Relationship Id="rId42" Type="http://schemas.openxmlformats.org/officeDocument/2006/relationships/slide" Target="slides/slide20.xml"/><Relationship Id="rId47" Type="http://schemas.openxmlformats.org/officeDocument/2006/relationships/slide" Target="slides/slide25.xml"/><Relationship Id="rId50" Type="http://schemas.openxmlformats.org/officeDocument/2006/relationships/slide" Target="slides/slide28.xml"/><Relationship Id="rId55"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slide" Target="slides/slide24.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Master" Target="slideMasters/slideMaster20.xml"/><Relationship Id="rId29" Type="http://schemas.openxmlformats.org/officeDocument/2006/relationships/slide" Target="slides/slide7.xml"/><Relationship Id="rId41" Type="http://schemas.openxmlformats.org/officeDocument/2006/relationships/slide" Target="slides/slide1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2.xml"/><Relationship Id="rId32" Type="http://schemas.openxmlformats.org/officeDocument/2006/relationships/slide" Target="slides/slide10.xml"/><Relationship Id="rId37" Type="http://schemas.openxmlformats.org/officeDocument/2006/relationships/slide" Target="slides/slide15.xml"/><Relationship Id="rId40" Type="http://schemas.openxmlformats.org/officeDocument/2006/relationships/slide" Target="slides/slide18.xml"/><Relationship Id="rId45" Type="http://schemas.openxmlformats.org/officeDocument/2006/relationships/slide" Target="slides/slide23.xml"/><Relationship Id="rId53" Type="http://schemas.openxmlformats.org/officeDocument/2006/relationships/slide" Target="slides/slide31.xml"/><Relationship Id="rId58"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slide" Target="slides/slide21.xml"/><Relationship Id="rId48" Type="http://schemas.openxmlformats.org/officeDocument/2006/relationships/slide" Target="slides/slide26.xml"/><Relationship Id="rId5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29.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08FBE47-D4D1-4BB5-B4DD-965C5CED6101}" type="datetimeFigureOut">
              <a:rPr lang="ru-RU" smtClean="0"/>
              <a:t>27.03.2019</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BC29C1-A574-42EC-AD42-78F97FC9DCEB}" type="slidenum">
              <a:rPr lang="ru-RU" smtClean="0"/>
              <a:t>‹#›</a:t>
            </a:fld>
            <a:endParaRPr lang="ru-RU"/>
          </a:p>
        </p:txBody>
      </p:sp>
    </p:spTree>
    <p:extLst>
      <p:ext uri="{BB962C8B-B14F-4D97-AF65-F5344CB8AC3E}">
        <p14:creationId xmlns:p14="http://schemas.microsoft.com/office/powerpoint/2010/main" val="7473023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47C9FFE-0EA3-4A19-90EA-F9FEE8208320}" type="slidenum">
              <a:rPr lang="ru-RU" smtClean="0">
                <a:solidFill>
                  <a:prstClr val="black"/>
                </a:solidFill>
              </a:rPr>
              <a:pPr/>
              <a:t>13</a:t>
            </a:fld>
            <a:endParaRPr lang="ru-RU">
              <a:solidFill>
                <a:prstClr val="black"/>
              </a:solidFill>
            </a:endParaRPr>
          </a:p>
        </p:txBody>
      </p:sp>
    </p:spTree>
    <p:extLst>
      <p:ext uri="{BB962C8B-B14F-4D97-AF65-F5344CB8AC3E}">
        <p14:creationId xmlns:p14="http://schemas.microsoft.com/office/powerpoint/2010/main" val="26436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47C9FFE-0EA3-4A19-90EA-F9FEE8208320}" type="slidenum">
              <a:rPr lang="ru-RU" smtClean="0">
                <a:solidFill>
                  <a:prstClr val="black"/>
                </a:solidFill>
              </a:rPr>
              <a:pPr/>
              <a:t>20</a:t>
            </a:fld>
            <a:endParaRPr lang="ru-RU">
              <a:solidFill>
                <a:prstClr val="black"/>
              </a:solidFill>
            </a:endParaRPr>
          </a:p>
        </p:txBody>
      </p:sp>
    </p:spTree>
    <p:extLst>
      <p:ext uri="{BB962C8B-B14F-4D97-AF65-F5344CB8AC3E}">
        <p14:creationId xmlns:p14="http://schemas.microsoft.com/office/powerpoint/2010/main" val="801718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47C9FFE-0EA3-4A19-90EA-F9FEE8208320}" type="slidenum">
              <a:rPr lang="ru-RU" smtClean="0">
                <a:solidFill>
                  <a:prstClr val="black"/>
                </a:solidFill>
              </a:rPr>
              <a:pPr/>
              <a:t>21</a:t>
            </a:fld>
            <a:endParaRPr lang="ru-RU">
              <a:solidFill>
                <a:prstClr val="black"/>
              </a:solidFill>
            </a:endParaRPr>
          </a:p>
        </p:txBody>
      </p:sp>
    </p:spTree>
    <p:extLst>
      <p:ext uri="{BB962C8B-B14F-4D97-AF65-F5344CB8AC3E}">
        <p14:creationId xmlns:p14="http://schemas.microsoft.com/office/powerpoint/2010/main" val="2518906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47C9FFE-0EA3-4A19-90EA-F9FEE8208320}" type="slidenum">
              <a:rPr lang="ru-RU" smtClean="0">
                <a:solidFill>
                  <a:prstClr val="black"/>
                </a:solidFill>
              </a:rPr>
              <a:pPr/>
              <a:t>22</a:t>
            </a:fld>
            <a:endParaRPr lang="ru-RU">
              <a:solidFill>
                <a:prstClr val="black"/>
              </a:solidFill>
            </a:endParaRPr>
          </a:p>
        </p:txBody>
      </p:sp>
    </p:spTree>
    <p:extLst>
      <p:ext uri="{BB962C8B-B14F-4D97-AF65-F5344CB8AC3E}">
        <p14:creationId xmlns:p14="http://schemas.microsoft.com/office/powerpoint/2010/main" val="101212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EBC29C1-A574-42EC-AD42-78F97FC9DCEB}" type="slidenum">
              <a:rPr lang="ru-RU" smtClean="0">
                <a:solidFill>
                  <a:prstClr val="black"/>
                </a:solidFill>
              </a:rPr>
              <a:pPr/>
              <a:t>23</a:t>
            </a:fld>
            <a:endParaRPr lang="ru-RU">
              <a:solidFill>
                <a:prstClr val="black"/>
              </a:solidFill>
            </a:endParaRPr>
          </a:p>
        </p:txBody>
      </p:sp>
    </p:spTree>
    <p:extLst>
      <p:ext uri="{BB962C8B-B14F-4D97-AF65-F5344CB8AC3E}">
        <p14:creationId xmlns:p14="http://schemas.microsoft.com/office/powerpoint/2010/main" val="13853340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27.03.2019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27.03.2019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smtClean="0"/>
              <a:t>Образец заголовка</a:t>
            </a:r>
            <a:endParaRPr lang="en-US" dirty="0"/>
          </a:p>
        </p:txBody>
      </p:sp>
    </p:spTree>
    <p:extLst>
      <p:ext uri="{BB962C8B-B14F-4D97-AF65-F5344CB8AC3E}">
        <p14:creationId xmlns:p14="http://schemas.microsoft.com/office/powerpoint/2010/main" val="2181205009"/>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extLst>
      <p:ext uri="{BB962C8B-B14F-4D97-AF65-F5344CB8AC3E}">
        <p14:creationId xmlns:p14="http://schemas.microsoft.com/office/powerpoint/2010/main" val="4017572449"/>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3467012522"/>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extLst>
      <p:ext uri="{BB962C8B-B14F-4D97-AF65-F5344CB8AC3E}">
        <p14:creationId xmlns:p14="http://schemas.microsoft.com/office/powerpoint/2010/main" val="216325426"/>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ru-RU">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10" name="Title 9"/>
          <p:cNvSpPr>
            <a:spLocks noGrp="1"/>
          </p:cNvSpPr>
          <p:nvPr>
            <p:ph type="title"/>
          </p:nvPr>
        </p:nvSpPr>
        <p:spPr/>
        <p:txBody>
          <a:bodyPr/>
          <a:lstStyle/>
          <a:p>
            <a:r>
              <a:rPr lang="ru-RU" smtClean="0"/>
              <a:t>Образец заголовка</a:t>
            </a:r>
            <a:endParaRPr lang="en-US" dirty="0"/>
          </a:p>
        </p:txBody>
      </p:sp>
    </p:spTree>
    <p:extLst>
      <p:ext uri="{BB962C8B-B14F-4D97-AF65-F5344CB8AC3E}">
        <p14:creationId xmlns:p14="http://schemas.microsoft.com/office/powerpoint/2010/main" val="2707732089"/>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ru-RU">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2975095742"/>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ru-RU">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2981564560"/>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2032513846"/>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smtClean="0"/>
              <a:t>Образец заголовка</a:t>
            </a:r>
            <a:endParaRPr lang="en-US" dirty="0"/>
          </a:p>
        </p:txBody>
      </p:sp>
    </p:spTree>
    <p:extLst>
      <p:ext uri="{BB962C8B-B14F-4D97-AF65-F5344CB8AC3E}">
        <p14:creationId xmlns:p14="http://schemas.microsoft.com/office/powerpoint/2010/main" val="2039738014"/>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403566350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27.03.2019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234102201"/>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smtClean="0"/>
              <a:t>Образец заголовка</a:t>
            </a:r>
            <a:endParaRPr lang="en-US" dirty="0"/>
          </a:p>
        </p:txBody>
      </p:sp>
    </p:spTree>
    <p:extLst>
      <p:ext uri="{BB962C8B-B14F-4D97-AF65-F5344CB8AC3E}">
        <p14:creationId xmlns:p14="http://schemas.microsoft.com/office/powerpoint/2010/main" val="1097809964"/>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extLst>
      <p:ext uri="{BB962C8B-B14F-4D97-AF65-F5344CB8AC3E}">
        <p14:creationId xmlns:p14="http://schemas.microsoft.com/office/powerpoint/2010/main" val="1676043741"/>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832442048"/>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extLst>
      <p:ext uri="{BB962C8B-B14F-4D97-AF65-F5344CB8AC3E}">
        <p14:creationId xmlns:p14="http://schemas.microsoft.com/office/powerpoint/2010/main" val="3433855638"/>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ru-RU">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10" name="Title 9"/>
          <p:cNvSpPr>
            <a:spLocks noGrp="1"/>
          </p:cNvSpPr>
          <p:nvPr>
            <p:ph type="title"/>
          </p:nvPr>
        </p:nvSpPr>
        <p:spPr/>
        <p:txBody>
          <a:bodyPr/>
          <a:lstStyle/>
          <a:p>
            <a:r>
              <a:rPr lang="ru-RU" smtClean="0"/>
              <a:t>Образец заголовка</a:t>
            </a:r>
            <a:endParaRPr lang="en-US" dirty="0"/>
          </a:p>
        </p:txBody>
      </p:sp>
    </p:spTree>
    <p:extLst>
      <p:ext uri="{BB962C8B-B14F-4D97-AF65-F5344CB8AC3E}">
        <p14:creationId xmlns:p14="http://schemas.microsoft.com/office/powerpoint/2010/main" val="2841819027"/>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ru-RU">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1438928645"/>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ru-RU">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109057358"/>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2481233691"/>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smtClean="0"/>
              <a:t>Образец заголовка</a:t>
            </a:r>
            <a:endParaRPr lang="en-US" dirty="0"/>
          </a:p>
        </p:txBody>
      </p:sp>
    </p:spTree>
    <p:extLst>
      <p:ext uri="{BB962C8B-B14F-4D97-AF65-F5344CB8AC3E}">
        <p14:creationId xmlns:p14="http://schemas.microsoft.com/office/powerpoint/2010/main" val="327311844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smtClean="0"/>
              <a:t>Образец заголовка</a:t>
            </a:r>
            <a:endParaRPr lang="en-US" dirty="0"/>
          </a:p>
        </p:txBody>
      </p:sp>
    </p:spTree>
    <p:extLst>
      <p:ext uri="{BB962C8B-B14F-4D97-AF65-F5344CB8AC3E}">
        <p14:creationId xmlns:p14="http://schemas.microsoft.com/office/powerpoint/2010/main" val="1452247604"/>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857055821"/>
      </p:ext>
    </p:extLst>
  </p:cSld>
  <p:clrMapOvr>
    <a:masterClrMapping/>
  </p:clrMapOvr>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1703629665"/>
      </p:ext>
    </p:extLst>
  </p:cSld>
  <p:clrMapOvr>
    <a:masterClrMapping/>
  </p:clrMapOvr>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smtClean="0"/>
              <a:t>Образец заголовка</a:t>
            </a:r>
            <a:endParaRPr lang="en-US" dirty="0"/>
          </a:p>
        </p:txBody>
      </p:sp>
    </p:spTree>
    <p:extLst>
      <p:ext uri="{BB962C8B-B14F-4D97-AF65-F5344CB8AC3E}">
        <p14:creationId xmlns:p14="http://schemas.microsoft.com/office/powerpoint/2010/main" val="1204611006"/>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extLst>
      <p:ext uri="{BB962C8B-B14F-4D97-AF65-F5344CB8AC3E}">
        <p14:creationId xmlns:p14="http://schemas.microsoft.com/office/powerpoint/2010/main" val="1882655584"/>
      </p:ext>
    </p:extLst>
  </p:cSld>
  <p:clrMapOvr>
    <a:masterClrMapping/>
  </p:clrMapOvr>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71270280"/>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extLst>
      <p:ext uri="{BB962C8B-B14F-4D97-AF65-F5344CB8AC3E}">
        <p14:creationId xmlns:p14="http://schemas.microsoft.com/office/powerpoint/2010/main" val="1252803489"/>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ru-RU">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10" name="Title 9"/>
          <p:cNvSpPr>
            <a:spLocks noGrp="1"/>
          </p:cNvSpPr>
          <p:nvPr>
            <p:ph type="title"/>
          </p:nvPr>
        </p:nvSpPr>
        <p:spPr/>
        <p:txBody>
          <a:bodyPr/>
          <a:lstStyle/>
          <a:p>
            <a:r>
              <a:rPr lang="ru-RU" smtClean="0"/>
              <a:t>Образец заголовка</a:t>
            </a:r>
            <a:endParaRPr lang="en-US" dirty="0"/>
          </a:p>
        </p:txBody>
      </p:sp>
    </p:spTree>
    <p:extLst>
      <p:ext uri="{BB962C8B-B14F-4D97-AF65-F5344CB8AC3E}">
        <p14:creationId xmlns:p14="http://schemas.microsoft.com/office/powerpoint/2010/main" val="3265260093"/>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ru-RU">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3214393197"/>
      </p:ext>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ru-RU">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2511234581"/>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183297230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extLst>
      <p:ext uri="{BB962C8B-B14F-4D97-AF65-F5344CB8AC3E}">
        <p14:creationId xmlns:p14="http://schemas.microsoft.com/office/powerpoint/2010/main" val="1872198100"/>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smtClean="0"/>
              <a:t>Образец заголовка</a:t>
            </a:r>
            <a:endParaRPr lang="en-US" dirty="0"/>
          </a:p>
        </p:txBody>
      </p:sp>
    </p:spTree>
    <p:extLst>
      <p:ext uri="{BB962C8B-B14F-4D97-AF65-F5344CB8AC3E}">
        <p14:creationId xmlns:p14="http://schemas.microsoft.com/office/powerpoint/2010/main" val="3070324625"/>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59132388"/>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1297378306"/>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smtClean="0"/>
              <a:t>Образец заголовка</a:t>
            </a:r>
            <a:endParaRPr lang="en-US" dirty="0"/>
          </a:p>
        </p:txBody>
      </p:sp>
    </p:spTree>
    <p:extLst>
      <p:ext uri="{BB962C8B-B14F-4D97-AF65-F5344CB8AC3E}">
        <p14:creationId xmlns:p14="http://schemas.microsoft.com/office/powerpoint/2010/main" val="4134692862"/>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extLst>
      <p:ext uri="{BB962C8B-B14F-4D97-AF65-F5344CB8AC3E}">
        <p14:creationId xmlns:p14="http://schemas.microsoft.com/office/powerpoint/2010/main" val="1766969941"/>
      </p:ext>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3981828763"/>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extLst>
      <p:ext uri="{BB962C8B-B14F-4D97-AF65-F5344CB8AC3E}">
        <p14:creationId xmlns:p14="http://schemas.microsoft.com/office/powerpoint/2010/main" val="2719369547"/>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ru-RU">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10" name="Title 9"/>
          <p:cNvSpPr>
            <a:spLocks noGrp="1"/>
          </p:cNvSpPr>
          <p:nvPr>
            <p:ph type="title"/>
          </p:nvPr>
        </p:nvSpPr>
        <p:spPr/>
        <p:txBody>
          <a:bodyPr/>
          <a:lstStyle/>
          <a:p>
            <a:r>
              <a:rPr lang="ru-RU" smtClean="0"/>
              <a:t>Образец заголовка</a:t>
            </a:r>
            <a:endParaRPr lang="en-US" dirty="0"/>
          </a:p>
        </p:txBody>
      </p:sp>
    </p:spTree>
    <p:extLst>
      <p:ext uri="{BB962C8B-B14F-4D97-AF65-F5344CB8AC3E}">
        <p14:creationId xmlns:p14="http://schemas.microsoft.com/office/powerpoint/2010/main" val="680505650"/>
      </p:ext>
    </p:extLst>
  </p:cSld>
  <p:clrMapOvr>
    <a:masterClrMapping/>
  </p:clrMapOvr>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ru-RU">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3768415173"/>
      </p:ext>
    </p:extLst>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ru-RU">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63362183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2192477410"/>
      </p:ext>
    </p:extLst>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1425255355"/>
      </p:ext>
    </p:extLst>
  </p:cSld>
  <p:clrMapOvr>
    <a:masterClrMapping/>
  </p:clrMapOvr>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smtClean="0"/>
              <a:t>Образец заголовка</a:t>
            </a:r>
            <a:endParaRPr lang="en-US" dirty="0"/>
          </a:p>
        </p:txBody>
      </p:sp>
    </p:spTree>
    <p:extLst>
      <p:ext uri="{BB962C8B-B14F-4D97-AF65-F5344CB8AC3E}">
        <p14:creationId xmlns:p14="http://schemas.microsoft.com/office/powerpoint/2010/main" val="949010570"/>
      </p:ext>
    </p:extLst>
  </p:cSld>
  <p:clrMapOvr>
    <a:masterClrMapping/>
  </p:clrMapOvr>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4153418407"/>
      </p:ext>
    </p:extLst>
  </p:cSld>
  <p:clrMapOvr>
    <a:masterClrMapping/>
  </p:clrMapOvr>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3292227372"/>
      </p:ext>
    </p:extLst>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smtClean="0"/>
              <a:t>Образец заголовка</a:t>
            </a:r>
            <a:endParaRPr lang="en-US" dirty="0"/>
          </a:p>
        </p:txBody>
      </p:sp>
    </p:spTree>
    <p:extLst>
      <p:ext uri="{BB962C8B-B14F-4D97-AF65-F5344CB8AC3E}">
        <p14:creationId xmlns:p14="http://schemas.microsoft.com/office/powerpoint/2010/main" val="2099749940"/>
      </p:ext>
    </p:extLst>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extLst>
      <p:ext uri="{BB962C8B-B14F-4D97-AF65-F5344CB8AC3E}">
        <p14:creationId xmlns:p14="http://schemas.microsoft.com/office/powerpoint/2010/main" val="1289844468"/>
      </p:ext>
    </p:extLst>
  </p:cSld>
  <p:clrMapOvr>
    <a:masterClrMapping/>
  </p:clrMapOvr>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3105694663"/>
      </p:ext>
    </p:extLst>
  </p:cSld>
  <p:clrMapOvr>
    <a:masterClrMapping/>
  </p:clrMapOvr>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extLst>
      <p:ext uri="{BB962C8B-B14F-4D97-AF65-F5344CB8AC3E}">
        <p14:creationId xmlns:p14="http://schemas.microsoft.com/office/powerpoint/2010/main" val="1960735279"/>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ru-RU">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10" name="Title 9"/>
          <p:cNvSpPr>
            <a:spLocks noGrp="1"/>
          </p:cNvSpPr>
          <p:nvPr>
            <p:ph type="title"/>
          </p:nvPr>
        </p:nvSpPr>
        <p:spPr/>
        <p:txBody>
          <a:bodyPr/>
          <a:lstStyle/>
          <a:p>
            <a:r>
              <a:rPr lang="ru-RU" smtClean="0"/>
              <a:t>Образец заголовка</a:t>
            </a:r>
            <a:endParaRPr lang="en-US" dirty="0"/>
          </a:p>
        </p:txBody>
      </p:sp>
    </p:spTree>
    <p:extLst>
      <p:ext uri="{BB962C8B-B14F-4D97-AF65-F5344CB8AC3E}">
        <p14:creationId xmlns:p14="http://schemas.microsoft.com/office/powerpoint/2010/main" val="2603873664"/>
      </p:ext>
    </p:extLst>
  </p:cSld>
  <p:clrMapOvr>
    <a:masterClrMapping/>
  </p:clrMapOvr>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ru-RU">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331974931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extLst>
      <p:ext uri="{BB962C8B-B14F-4D97-AF65-F5344CB8AC3E}">
        <p14:creationId xmlns:p14="http://schemas.microsoft.com/office/powerpoint/2010/main" val="499546420"/>
      </p:ext>
    </p:extLst>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ru-RU">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2973865135"/>
      </p:ext>
    </p:extLst>
  </p:cSld>
  <p:clrMapOvr>
    <a:masterClrMapping/>
  </p:clrMapOvr>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2431518988"/>
      </p:ext>
    </p:extLst>
  </p:cSld>
  <p:clrMapOvr>
    <a:masterClrMapping/>
  </p:clrMapOvr>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smtClean="0"/>
              <a:t>Образец заголовка</a:t>
            </a:r>
            <a:endParaRPr lang="en-US" dirty="0"/>
          </a:p>
        </p:txBody>
      </p:sp>
    </p:spTree>
    <p:extLst>
      <p:ext uri="{BB962C8B-B14F-4D97-AF65-F5344CB8AC3E}">
        <p14:creationId xmlns:p14="http://schemas.microsoft.com/office/powerpoint/2010/main" val="3868389276"/>
      </p:ext>
    </p:extLst>
  </p:cSld>
  <p:clrMapOvr>
    <a:masterClrMapping/>
  </p:clrMapOvr>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2058469890"/>
      </p:ext>
    </p:extLst>
  </p:cSld>
  <p:clrMapOvr>
    <a:masterClrMapping/>
  </p:clrMapOvr>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4060053018"/>
      </p:ext>
    </p:extLst>
  </p:cSld>
  <p:clrMapOvr>
    <a:masterClrMapping/>
  </p:clrMapOvr>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smtClean="0"/>
              <a:t>Образец заголовка</a:t>
            </a:r>
            <a:endParaRPr lang="en-US" dirty="0"/>
          </a:p>
        </p:txBody>
      </p:sp>
    </p:spTree>
    <p:extLst>
      <p:ext uri="{BB962C8B-B14F-4D97-AF65-F5344CB8AC3E}">
        <p14:creationId xmlns:p14="http://schemas.microsoft.com/office/powerpoint/2010/main" val="2296958828"/>
      </p:ext>
    </p:extLst>
  </p:cSld>
  <p:clrMapOvr>
    <a:masterClrMapping/>
  </p:clrMapOvr>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extLst>
      <p:ext uri="{BB962C8B-B14F-4D97-AF65-F5344CB8AC3E}">
        <p14:creationId xmlns:p14="http://schemas.microsoft.com/office/powerpoint/2010/main" val="1984505487"/>
      </p:ext>
    </p:extLst>
  </p:cSld>
  <p:clrMapOvr>
    <a:masterClrMapping/>
  </p:clrMapOvr>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3316492115"/>
      </p:ext>
    </p:extLst>
  </p:cSld>
  <p:clrMapOvr>
    <a:masterClrMapping/>
  </p:clrMapOvr>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extLst>
      <p:ext uri="{BB962C8B-B14F-4D97-AF65-F5344CB8AC3E}">
        <p14:creationId xmlns:p14="http://schemas.microsoft.com/office/powerpoint/2010/main" val="3903670966"/>
      </p:ext>
    </p:extLst>
  </p:cSld>
  <p:clrMapOvr>
    <a:masterClrMapping/>
  </p:clrMapOvr>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ru-RU">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10" name="Title 9"/>
          <p:cNvSpPr>
            <a:spLocks noGrp="1"/>
          </p:cNvSpPr>
          <p:nvPr>
            <p:ph type="title"/>
          </p:nvPr>
        </p:nvSpPr>
        <p:spPr/>
        <p:txBody>
          <a:bodyPr/>
          <a:lstStyle/>
          <a:p>
            <a:r>
              <a:rPr lang="ru-RU" smtClean="0"/>
              <a:t>Образец заголовка</a:t>
            </a:r>
            <a:endParaRPr lang="en-US" dirty="0"/>
          </a:p>
        </p:txBody>
      </p:sp>
    </p:spTree>
    <p:extLst>
      <p:ext uri="{BB962C8B-B14F-4D97-AF65-F5344CB8AC3E}">
        <p14:creationId xmlns:p14="http://schemas.microsoft.com/office/powerpoint/2010/main" val="249371201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ru-RU">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10" name="Title 9"/>
          <p:cNvSpPr>
            <a:spLocks noGrp="1"/>
          </p:cNvSpPr>
          <p:nvPr>
            <p:ph type="title"/>
          </p:nvPr>
        </p:nvSpPr>
        <p:spPr/>
        <p:txBody>
          <a:bodyPr/>
          <a:lstStyle/>
          <a:p>
            <a:r>
              <a:rPr lang="ru-RU" smtClean="0"/>
              <a:t>Образец заголовка</a:t>
            </a:r>
            <a:endParaRPr lang="en-US" dirty="0"/>
          </a:p>
        </p:txBody>
      </p:sp>
    </p:spTree>
    <p:extLst>
      <p:ext uri="{BB962C8B-B14F-4D97-AF65-F5344CB8AC3E}">
        <p14:creationId xmlns:p14="http://schemas.microsoft.com/office/powerpoint/2010/main" val="3950590613"/>
      </p:ext>
    </p:extLst>
  </p:cSld>
  <p:clrMapOvr>
    <a:masterClrMapping/>
  </p:clrMapOvr>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ru-RU">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2628661804"/>
      </p:ext>
    </p:extLst>
  </p:cSld>
  <p:clrMapOvr>
    <a:masterClrMapping/>
  </p:clrMapOvr>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ru-RU">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280370946"/>
      </p:ext>
    </p:extLst>
  </p:cSld>
  <p:clrMapOvr>
    <a:masterClrMapping/>
  </p:clrMapOvr>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2649794890"/>
      </p:ext>
    </p:extLst>
  </p:cSld>
  <p:clrMapOvr>
    <a:masterClrMapping/>
  </p:clrMapOvr>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smtClean="0"/>
              <a:t>Образец заголовка</a:t>
            </a:r>
            <a:endParaRPr lang="en-US" dirty="0"/>
          </a:p>
        </p:txBody>
      </p:sp>
    </p:spTree>
    <p:extLst>
      <p:ext uri="{BB962C8B-B14F-4D97-AF65-F5344CB8AC3E}">
        <p14:creationId xmlns:p14="http://schemas.microsoft.com/office/powerpoint/2010/main" val="3280849921"/>
      </p:ext>
    </p:extLst>
  </p:cSld>
  <p:clrMapOvr>
    <a:masterClrMapping/>
  </p:clrMapOvr>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3865938179"/>
      </p:ext>
    </p:extLst>
  </p:cSld>
  <p:clrMapOvr>
    <a:masterClrMapping/>
  </p:clrMapOvr>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3289856020"/>
      </p:ext>
    </p:extLst>
  </p:cSld>
  <p:clrMapOvr>
    <a:masterClrMapping/>
  </p:clrMapOvr>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smtClean="0"/>
              <a:t>Образец заголовка</a:t>
            </a:r>
            <a:endParaRPr lang="en-US" dirty="0"/>
          </a:p>
        </p:txBody>
      </p:sp>
    </p:spTree>
    <p:extLst>
      <p:ext uri="{BB962C8B-B14F-4D97-AF65-F5344CB8AC3E}">
        <p14:creationId xmlns:p14="http://schemas.microsoft.com/office/powerpoint/2010/main" val="1219449489"/>
      </p:ext>
    </p:extLst>
  </p:cSld>
  <p:clrMapOvr>
    <a:masterClrMapping/>
  </p:clrMapOvr>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extLst>
      <p:ext uri="{BB962C8B-B14F-4D97-AF65-F5344CB8AC3E}">
        <p14:creationId xmlns:p14="http://schemas.microsoft.com/office/powerpoint/2010/main" val="673379137"/>
      </p:ext>
    </p:extLst>
  </p:cSld>
  <p:clrMapOvr>
    <a:masterClrMapping/>
  </p:clrMapOvr>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857813124"/>
      </p:ext>
    </p:extLst>
  </p:cSld>
  <p:clrMapOvr>
    <a:masterClrMapping/>
  </p:clrMapOvr>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extLst>
      <p:ext uri="{BB962C8B-B14F-4D97-AF65-F5344CB8AC3E}">
        <p14:creationId xmlns:p14="http://schemas.microsoft.com/office/powerpoint/2010/main" val="3580611278"/>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ru-RU">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1403527958"/>
      </p:ext>
    </p:extLst>
  </p:cSld>
  <p:clrMapOvr>
    <a:masterClrMapping/>
  </p:clrMapOvr>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ru-RU">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10" name="Title 9"/>
          <p:cNvSpPr>
            <a:spLocks noGrp="1"/>
          </p:cNvSpPr>
          <p:nvPr>
            <p:ph type="title"/>
          </p:nvPr>
        </p:nvSpPr>
        <p:spPr/>
        <p:txBody>
          <a:bodyPr/>
          <a:lstStyle/>
          <a:p>
            <a:r>
              <a:rPr lang="ru-RU" smtClean="0"/>
              <a:t>Образец заголовка</a:t>
            </a:r>
            <a:endParaRPr lang="en-US" dirty="0"/>
          </a:p>
        </p:txBody>
      </p:sp>
    </p:spTree>
    <p:extLst>
      <p:ext uri="{BB962C8B-B14F-4D97-AF65-F5344CB8AC3E}">
        <p14:creationId xmlns:p14="http://schemas.microsoft.com/office/powerpoint/2010/main" val="585758349"/>
      </p:ext>
    </p:extLst>
  </p:cSld>
  <p:clrMapOvr>
    <a:masterClrMapping/>
  </p:clrMapOvr>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ru-RU">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851025562"/>
      </p:ext>
    </p:extLst>
  </p:cSld>
  <p:clrMapOvr>
    <a:masterClrMapping/>
  </p:clrMapOvr>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ru-RU">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3530024314"/>
      </p:ext>
    </p:extLst>
  </p:cSld>
  <p:clrMapOvr>
    <a:masterClrMapping/>
  </p:clrMapOvr>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75475590"/>
      </p:ext>
    </p:extLst>
  </p:cSld>
  <p:clrMapOvr>
    <a:masterClrMapping/>
  </p:clrMapOvr>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smtClean="0"/>
              <a:t>Образец заголовка</a:t>
            </a:r>
            <a:endParaRPr lang="en-US" dirty="0"/>
          </a:p>
        </p:txBody>
      </p:sp>
    </p:spTree>
    <p:extLst>
      <p:ext uri="{BB962C8B-B14F-4D97-AF65-F5344CB8AC3E}">
        <p14:creationId xmlns:p14="http://schemas.microsoft.com/office/powerpoint/2010/main" val="1925485797"/>
      </p:ext>
    </p:extLst>
  </p:cSld>
  <p:clrMapOvr>
    <a:masterClrMapping/>
  </p:clrMapOvr>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2366187998"/>
      </p:ext>
    </p:extLst>
  </p:cSld>
  <p:clrMapOvr>
    <a:masterClrMapping/>
  </p:clrMapOvr>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1595339391"/>
      </p:ext>
    </p:extLst>
  </p:cSld>
  <p:clrMapOvr>
    <a:masterClrMapping/>
  </p:clrMapOvr>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smtClean="0"/>
              <a:t>Образец заголовка</a:t>
            </a:r>
            <a:endParaRPr lang="en-US" dirty="0"/>
          </a:p>
        </p:txBody>
      </p:sp>
    </p:spTree>
    <p:extLst>
      <p:ext uri="{BB962C8B-B14F-4D97-AF65-F5344CB8AC3E}">
        <p14:creationId xmlns:p14="http://schemas.microsoft.com/office/powerpoint/2010/main" val="3971996194"/>
      </p:ext>
    </p:extLst>
  </p:cSld>
  <p:clrMapOvr>
    <a:masterClrMapping/>
  </p:clrMapOvr>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extLst>
      <p:ext uri="{BB962C8B-B14F-4D97-AF65-F5344CB8AC3E}">
        <p14:creationId xmlns:p14="http://schemas.microsoft.com/office/powerpoint/2010/main" val="1896122"/>
      </p:ext>
    </p:extLst>
  </p:cSld>
  <p:clrMapOvr>
    <a:masterClrMapping/>
  </p:clrMapOvr>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360181513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ru-RU">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2038464867"/>
      </p:ext>
    </p:extLst>
  </p:cSld>
  <p:clrMapOvr>
    <a:masterClrMapping/>
  </p:clrMapOvr>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extLst>
      <p:ext uri="{BB962C8B-B14F-4D97-AF65-F5344CB8AC3E}">
        <p14:creationId xmlns:p14="http://schemas.microsoft.com/office/powerpoint/2010/main" val="3544330390"/>
      </p:ext>
    </p:extLst>
  </p:cSld>
  <p:clrMapOvr>
    <a:masterClrMapping/>
  </p:clrMapOvr>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ru-RU">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10" name="Title 9"/>
          <p:cNvSpPr>
            <a:spLocks noGrp="1"/>
          </p:cNvSpPr>
          <p:nvPr>
            <p:ph type="title"/>
          </p:nvPr>
        </p:nvSpPr>
        <p:spPr/>
        <p:txBody>
          <a:bodyPr/>
          <a:lstStyle/>
          <a:p>
            <a:r>
              <a:rPr lang="ru-RU" smtClean="0"/>
              <a:t>Образец заголовка</a:t>
            </a:r>
            <a:endParaRPr lang="en-US" dirty="0"/>
          </a:p>
        </p:txBody>
      </p:sp>
    </p:spTree>
    <p:extLst>
      <p:ext uri="{BB962C8B-B14F-4D97-AF65-F5344CB8AC3E}">
        <p14:creationId xmlns:p14="http://schemas.microsoft.com/office/powerpoint/2010/main" val="2456758321"/>
      </p:ext>
    </p:extLst>
  </p:cSld>
  <p:clrMapOvr>
    <a:masterClrMapping/>
  </p:clrMapOvr>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ru-RU">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4060733041"/>
      </p:ext>
    </p:extLst>
  </p:cSld>
  <p:clrMapOvr>
    <a:masterClrMapping/>
  </p:clrMapOvr>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ru-RU">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3807144886"/>
      </p:ext>
    </p:extLst>
  </p:cSld>
  <p:clrMapOvr>
    <a:masterClrMapping/>
  </p:clrMapOvr>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1229615729"/>
      </p:ext>
    </p:extLst>
  </p:cSld>
  <p:clrMapOvr>
    <a:masterClrMapping/>
  </p:clrMapOvr>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smtClean="0"/>
              <a:t>Образец заголовка</a:t>
            </a:r>
            <a:endParaRPr lang="en-US" dirty="0"/>
          </a:p>
        </p:txBody>
      </p:sp>
    </p:spTree>
    <p:extLst>
      <p:ext uri="{BB962C8B-B14F-4D97-AF65-F5344CB8AC3E}">
        <p14:creationId xmlns:p14="http://schemas.microsoft.com/office/powerpoint/2010/main" val="2132960480"/>
      </p:ext>
    </p:extLst>
  </p:cSld>
  <p:clrMapOvr>
    <a:masterClrMapping/>
  </p:clrMapOvr>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4227719207"/>
      </p:ext>
    </p:extLst>
  </p:cSld>
  <p:clrMapOvr>
    <a:masterClrMapping/>
  </p:clrMapOvr>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1812999563"/>
      </p:ext>
    </p:extLst>
  </p:cSld>
  <p:clrMapOvr>
    <a:masterClrMapping/>
  </p:clrMapOvr>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smtClean="0"/>
              <a:t>Образец заголовка</a:t>
            </a:r>
            <a:endParaRPr lang="en-US" dirty="0"/>
          </a:p>
        </p:txBody>
      </p:sp>
    </p:spTree>
    <p:extLst>
      <p:ext uri="{BB962C8B-B14F-4D97-AF65-F5344CB8AC3E}">
        <p14:creationId xmlns:p14="http://schemas.microsoft.com/office/powerpoint/2010/main" val="149885330"/>
      </p:ext>
    </p:extLst>
  </p:cSld>
  <p:clrMapOvr>
    <a:masterClrMapping/>
  </p:clrMapOvr>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extLst>
      <p:ext uri="{BB962C8B-B14F-4D97-AF65-F5344CB8AC3E}">
        <p14:creationId xmlns:p14="http://schemas.microsoft.com/office/powerpoint/2010/main" val="310989559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1964355676"/>
      </p:ext>
    </p:extLst>
  </p:cSld>
  <p:clrMapOvr>
    <a:masterClrMapping/>
  </p:clrMapOvr>
  <p:timing>
    <p:tnLst>
      <p:par>
        <p:cTn id="1" dur="indefinite" restart="never" nodeType="tmRoot"/>
      </p:par>
    </p:tn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369875738"/>
      </p:ext>
    </p:extLst>
  </p:cSld>
  <p:clrMapOvr>
    <a:masterClrMapping/>
  </p:clrMapOvr>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extLst>
      <p:ext uri="{BB962C8B-B14F-4D97-AF65-F5344CB8AC3E}">
        <p14:creationId xmlns:p14="http://schemas.microsoft.com/office/powerpoint/2010/main" val="3427541827"/>
      </p:ext>
    </p:extLst>
  </p:cSld>
  <p:clrMapOvr>
    <a:masterClrMapping/>
  </p:clrMapOvr>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ru-RU">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10" name="Title 9"/>
          <p:cNvSpPr>
            <a:spLocks noGrp="1"/>
          </p:cNvSpPr>
          <p:nvPr>
            <p:ph type="title"/>
          </p:nvPr>
        </p:nvSpPr>
        <p:spPr/>
        <p:txBody>
          <a:bodyPr/>
          <a:lstStyle/>
          <a:p>
            <a:r>
              <a:rPr lang="ru-RU" smtClean="0"/>
              <a:t>Образец заголовка</a:t>
            </a:r>
            <a:endParaRPr lang="en-US" dirty="0"/>
          </a:p>
        </p:txBody>
      </p:sp>
    </p:spTree>
    <p:extLst>
      <p:ext uri="{BB962C8B-B14F-4D97-AF65-F5344CB8AC3E}">
        <p14:creationId xmlns:p14="http://schemas.microsoft.com/office/powerpoint/2010/main" val="939065473"/>
      </p:ext>
    </p:extLst>
  </p:cSld>
  <p:clrMapOvr>
    <a:masterClrMapping/>
  </p:clrMapOvr>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ru-RU">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826635558"/>
      </p:ext>
    </p:extLst>
  </p:cSld>
  <p:clrMapOvr>
    <a:masterClrMapping/>
  </p:clrMapOvr>
  <p:timing>
    <p:tnLst>
      <p:par>
        <p:cT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ru-RU">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2936561827"/>
      </p:ext>
    </p:extLst>
  </p:cSld>
  <p:clrMapOvr>
    <a:masterClrMapping/>
  </p:clrMapOvr>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1211211145"/>
      </p:ext>
    </p:extLst>
  </p:cSld>
  <p:clrMapOvr>
    <a:masterClrMapping/>
  </p:clrMapOvr>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smtClean="0"/>
              <a:t>Образец заголовка</a:t>
            </a:r>
            <a:endParaRPr lang="en-US" dirty="0"/>
          </a:p>
        </p:txBody>
      </p:sp>
    </p:spTree>
    <p:extLst>
      <p:ext uri="{BB962C8B-B14F-4D97-AF65-F5344CB8AC3E}">
        <p14:creationId xmlns:p14="http://schemas.microsoft.com/office/powerpoint/2010/main" val="4255529475"/>
      </p:ext>
    </p:extLst>
  </p:cSld>
  <p:clrMapOvr>
    <a:masterClrMapping/>
  </p:clrMapOvr>
  <p:timing>
    <p:tnLst>
      <p:par>
        <p:cT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54389250"/>
      </p:ext>
    </p:extLst>
  </p:cSld>
  <p:clrMapOvr>
    <a:masterClrMapping/>
  </p:clrMapOvr>
  <p:timing>
    <p:tnLst>
      <p:par>
        <p:cT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496700252"/>
      </p:ext>
    </p:extLst>
  </p:cSld>
  <p:clrMapOvr>
    <a:masterClrMapping/>
  </p:clrMapOvr>
  <p:timing>
    <p:tnLst>
      <p:par>
        <p:cT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smtClean="0"/>
              <a:t>Образец заголовка</a:t>
            </a:r>
            <a:endParaRPr lang="en-US" dirty="0"/>
          </a:p>
        </p:txBody>
      </p:sp>
    </p:spTree>
    <p:extLst>
      <p:ext uri="{BB962C8B-B14F-4D97-AF65-F5344CB8AC3E}">
        <p14:creationId xmlns:p14="http://schemas.microsoft.com/office/powerpoint/2010/main" val="183462772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27.03.2019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smtClean="0"/>
              <a:t>Образец заголовка</a:t>
            </a:r>
            <a:endParaRPr lang="en-US" dirty="0"/>
          </a:p>
        </p:txBody>
      </p:sp>
    </p:spTree>
    <p:extLst>
      <p:ext uri="{BB962C8B-B14F-4D97-AF65-F5344CB8AC3E}">
        <p14:creationId xmlns:p14="http://schemas.microsoft.com/office/powerpoint/2010/main" val="2842025161"/>
      </p:ext>
    </p:extLst>
  </p:cSld>
  <p:clrMapOvr>
    <a:masterClrMapping/>
  </p:clrMapOvr>
  <p:timing>
    <p:tnLst>
      <p:par>
        <p:cTn id="1" dur="indefinite" restart="never" nodeType="tmRoot"/>
      </p:par>
    </p:tn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extLst>
      <p:ext uri="{BB962C8B-B14F-4D97-AF65-F5344CB8AC3E}">
        <p14:creationId xmlns:p14="http://schemas.microsoft.com/office/powerpoint/2010/main" val="4267904530"/>
      </p:ext>
    </p:extLst>
  </p:cSld>
  <p:clrMapOvr>
    <a:masterClrMapping/>
  </p:clrMapOvr>
  <p:timing>
    <p:tnLst>
      <p:par>
        <p:cT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2157681679"/>
      </p:ext>
    </p:extLst>
  </p:cSld>
  <p:clrMapOvr>
    <a:masterClrMapping/>
  </p:clrMapOvr>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extLst>
      <p:ext uri="{BB962C8B-B14F-4D97-AF65-F5344CB8AC3E}">
        <p14:creationId xmlns:p14="http://schemas.microsoft.com/office/powerpoint/2010/main" val="1893484023"/>
      </p:ext>
    </p:extLst>
  </p:cSld>
  <p:clrMapOvr>
    <a:masterClrMapping/>
  </p:clrMapOvr>
  <p:timing>
    <p:tnLst>
      <p:par>
        <p:cT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ru-RU">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10" name="Title 9"/>
          <p:cNvSpPr>
            <a:spLocks noGrp="1"/>
          </p:cNvSpPr>
          <p:nvPr>
            <p:ph type="title"/>
          </p:nvPr>
        </p:nvSpPr>
        <p:spPr/>
        <p:txBody>
          <a:bodyPr/>
          <a:lstStyle/>
          <a:p>
            <a:r>
              <a:rPr lang="ru-RU" smtClean="0"/>
              <a:t>Образец заголовка</a:t>
            </a:r>
            <a:endParaRPr lang="en-US" dirty="0"/>
          </a:p>
        </p:txBody>
      </p:sp>
    </p:spTree>
    <p:extLst>
      <p:ext uri="{BB962C8B-B14F-4D97-AF65-F5344CB8AC3E}">
        <p14:creationId xmlns:p14="http://schemas.microsoft.com/office/powerpoint/2010/main" val="2896710566"/>
      </p:ext>
    </p:extLst>
  </p:cSld>
  <p:clrMapOvr>
    <a:masterClrMapping/>
  </p:clrMapOvr>
  <p:timing>
    <p:tnLst>
      <p:par>
        <p:cTn id="1" dur="indefinite" restart="never" nodeType="tmRoot"/>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ru-RU">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1929353597"/>
      </p:ext>
    </p:extLst>
  </p:cSld>
  <p:clrMapOvr>
    <a:masterClrMapping/>
  </p:clrMapOvr>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ru-RU">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4013107946"/>
      </p:ext>
    </p:extLst>
  </p:cSld>
  <p:clrMapOvr>
    <a:masterClrMapping/>
  </p:clrMapOvr>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2802469132"/>
      </p:ext>
    </p:extLst>
  </p:cSld>
  <p:clrMapOvr>
    <a:masterClrMapping/>
  </p:clrMapOvr>
  <p:timing>
    <p:tnLst>
      <p:par>
        <p:cTn id="1" dur="indefinite" restart="never" nodeType="tmRoot"/>
      </p:par>
    </p:tn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smtClean="0"/>
              <a:t>Образец заголовка</a:t>
            </a:r>
            <a:endParaRPr lang="en-US" dirty="0"/>
          </a:p>
        </p:txBody>
      </p:sp>
    </p:spTree>
    <p:extLst>
      <p:ext uri="{BB962C8B-B14F-4D97-AF65-F5344CB8AC3E}">
        <p14:creationId xmlns:p14="http://schemas.microsoft.com/office/powerpoint/2010/main" val="320110598"/>
      </p:ext>
    </p:extLst>
  </p:cSld>
  <p:clrMapOvr>
    <a:masterClrMapping/>
  </p:clrMapOvr>
  <p:timing>
    <p:tnLst>
      <p:par>
        <p:cTn id="1" dur="indefinite" restart="never" nodeType="tmRoot"/>
      </p:par>
    </p:tn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582142918"/>
      </p:ext>
    </p:extLst>
  </p:cSld>
  <p:clrMapOvr>
    <a:masterClrMapping/>
  </p:clrMapOvr>
  <p:timing>
    <p:tnLst>
      <p:par>
        <p:cTn id="1" dur="indefinite" restart="never" nodeType="tmRoot"/>
      </p:par>
    </p:tnLst>
  </p:timing>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2827939799"/>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2598366002"/>
      </p:ext>
    </p:extLst>
  </p:cSld>
  <p:clrMapOvr>
    <a:masterClrMapping/>
  </p:clrMapOvr>
  <p:timing>
    <p:tnLst>
      <p:par>
        <p:cTn id="1" dur="indefinite" restart="never" nodeType="tmRoot"/>
      </p:par>
    </p:tn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smtClean="0"/>
              <a:t>Образец заголовка</a:t>
            </a:r>
            <a:endParaRPr lang="en-US" dirty="0"/>
          </a:p>
        </p:txBody>
      </p:sp>
    </p:spTree>
    <p:extLst>
      <p:ext uri="{BB962C8B-B14F-4D97-AF65-F5344CB8AC3E}">
        <p14:creationId xmlns:p14="http://schemas.microsoft.com/office/powerpoint/2010/main" val="1569098346"/>
      </p:ext>
    </p:extLst>
  </p:cSld>
  <p:clrMapOvr>
    <a:masterClrMapping/>
  </p:clrMapOvr>
  <p:timing>
    <p:tnLst>
      <p:par>
        <p:cTn id="1" dur="indefinite" restart="never" nodeType="tmRoot"/>
      </p:par>
    </p:tn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extLst>
      <p:ext uri="{BB962C8B-B14F-4D97-AF65-F5344CB8AC3E}">
        <p14:creationId xmlns:p14="http://schemas.microsoft.com/office/powerpoint/2010/main" val="2634182932"/>
      </p:ext>
    </p:extLst>
  </p:cSld>
  <p:clrMapOvr>
    <a:masterClrMapping/>
  </p:clrMapOvr>
  <p:timing>
    <p:tnLst>
      <p:par>
        <p:cTn id="1" dur="indefinite" restart="never" nodeType="tmRoot"/>
      </p:par>
    </p:tn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805724343"/>
      </p:ext>
    </p:extLst>
  </p:cSld>
  <p:clrMapOvr>
    <a:masterClrMapping/>
  </p:clrMapOvr>
  <p:timing>
    <p:tnLst>
      <p:par>
        <p:cTn id="1" dur="indefinite" restart="never" nodeType="tmRoot"/>
      </p:par>
    </p:tnLst>
  </p:timing>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extLst>
      <p:ext uri="{BB962C8B-B14F-4D97-AF65-F5344CB8AC3E}">
        <p14:creationId xmlns:p14="http://schemas.microsoft.com/office/powerpoint/2010/main" val="568977361"/>
      </p:ext>
    </p:extLst>
  </p:cSld>
  <p:clrMapOvr>
    <a:masterClrMapping/>
  </p:clrMapOvr>
  <p:timing>
    <p:tnLst>
      <p:par>
        <p:cTn id="1" dur="indefinite" restart="never" nodeType="tmRoot"/>
      </p:par>
    </p:tn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ru-RU">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10" name="Title 9"/>
          <p:cNvSpPr>
            <a:spLocks noGrp="1"/>
          </p:cNvSpPr>
          <p:nvPr>
            <p:ph type="title"/>
          </p:nvPr>
        </p:nvSpPr>
        <p:spPr/>
        <p:txBody>
          <a:bodyPr/>
          <a:lstStyle/>
          <a:p>
            <a:r>
              <a:rPr lang="ru-RU" smtClean="0"/>
              <a:t>Образец заголовка</a:t>
            </a:r>
            <a:endParaRPr lang="en-US" dirty="0"/>
          </a:p>
        </p:txBody>
      </p:sp>
    </p:spTree>
    <p:extLst>
      <p:ext uri="{BB962C8B-B14F-4D97-AF65-F5344CB8AC3E}">
        <p14:creationId xmlns:p14="http://schemas.microsoft.com/office/powerpoint/2010/main" val="1971283805"/>
      </p:ext>
    </p:extLst>
  </p:cSld>
  <p:clrMapOvr>
    <a:masterClrMapping/>
  </p:clrMapOvr>
  <p:timing>
    <p:tnLst>
      <p:par>
        <p:cTn id="1" dur="indefinite" restart="never" nodeType="tmRoot"/>
      </p:par>
    </p:tn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ru-RU">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2259849647"/>
      </p:ext>
    </p:extLst>
  </p:cSld>
  <p:clrMapOvr>
    <a:masterClrMapping/>
  </p:clrMapOvr>
  <p:timing>
    <p:tnLst>
      <p:par>
        <p:cTn id="1" dur="indefinite" restart="never" nodeType="tmRoot"/>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ru-RU">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3400344290"/>
      </p:ext>
    </p:extLst>
  </p:cSld>
  <p:clrMapOvr>
    <a:masterClrMapping/>
  </p:clrMapOvr>
  <p:timing>
    <p:tnLst>
      <p:par>
        <p:cTn id="1" dur="indefinite" restart="never" nodeType="tmRoot"/>
      </p:par>
    </p:tn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3762238858"/>
      </p:ext>
    </p:extLst>
  </p:cSld>
  <p:clrMapOvr>
    <a:masterClrMapping/>
  </p:clrMapOvr>
  <p:timing>
    <p:tnLst>
      <p:par>
        <p:cTn id="1" dur="indefinite" restart="never" nodeType="tmRoot"/>
      </p:par>
    </p:tn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smtClean="0"/>
              <a:t>Образец заголовка</a:t>
            </a:r>
            <a:endParaRPr lang="en-US" dirty="0"/>
          </a:p>
        </p:txBody>
      </p:sp>
    </p:spTree>
    <p:extLst>
      <p:ext uri="{BB962C8B-B14F-4D97-AF65-F5344CB8AC3E}">
        <p14:creationId xmlns:p14="http://schemas.microsoft.com/office/powerpoint/2010/main" val="4019257049"/>
      </p:ext>
    </p:extLst>
  </p:cSld>
  <p:clrMapOvr>
    <a:masterClrMapping/>
  </p:clrMapOvr>
  <p:timing>
    <p:tnLst>
      <p:par>
        <p:cTn id="1" dur="indefinite" restart="never" nodeType="tmRoot"/>
      </p:par>
    </p:tn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1848429451"/>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1766989168"/>
      </p:ext>
    </p:extLst>
  </p:cSld>
  <p:clrMapOvr>
    <a:masterClrMapping/>
  </p:clrMapOvr>
  <p:timing>
    <p:tnLst>
      <p:par>
        <p:cTn id="1" dur="indefinite" restart="never" nodeType="tmRoot"/>
      </p:par>
    </p:tnLst>
  </p:timing>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1379537113"/>
      </p:ext>
    </p:extLst>
  </p:cSld>
  <p:clrMapOvr>
    <a:masterClrMapping/>
  </p:clrMapOvr>
  <p:timing>
    <p:tnLst>
      <p:par>
        <p:cTn id="1" dur="indefinite" restart="never" nodeType="tmRoot"/>
      </p:par>
    </p:tnLst>
  </p:timing>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smtClean="0"/>
              <a:t>Образец заголовка</a:t>
            </a:r>
            <a:endParaRPr lang="en-US" dirty="0"/>
          </a:p>
        </p:txBody>
      </p:sp>
    </p:spTree>
    <p:extLst>
      <p:ext uri="{BB962C8B-B14F-4D97-AF65-F5344CB8AC3E}">
        <p14:creationId xmlns:p14="http://schemas.microsoft.com/office/powerpoint/2010/main" val="3633949201"/>
      </p:ext>
    </p:extLst>
  </p:cSld>
  <p:clrMapOvr>
    <a:masterClrMapping/>
  </p:clrMapOvr>
  <p:timing>
    <p:tnLst>
      <p:par>
        <p:cTn id="1" dur="indefinite" restart="never" nodeType="tmRoot"/>
      </p:par>
    </p:tn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extLst>
      <p:ext uri="{BB962C8B-B14F-4D97-AF65-F5344CB8AC3E}">
        <p14:creationId xmlns:p14="http://schemas.microsoft.com/office/powerpoint/2010/main" val="473121928"/>
      </p:ext>
    </p:extLst>
  </p:cSld>
  <p:clrMapOvr>
    <a:masterClrMapping/>
  </p:clrMapOvr>
  <p:timing>
    <p:tnLst>
      <p:par>
        <p:cTn id="1" dur="indefinite" restart="never" nodeType="tmRoot"/>
      </p:par>
    </p:tn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312950693"/>
      </p:ext>
    </p:extLst>
  </p:cSld>
  <p:clrMapOvr>
    <a:masterClrMapping/>
  </p:clrMapOvr>
  <p:timing>
    <p:tnLst>
      <p:par>
        <p:cTn id="1" dur="indefinite" restart="never" nodeType="tmRoot"/>
      </p:par>
    </p:tn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extLst>
      <p:ext uri="{BB962C8B-B14F-4D97-AF65-F5344CB8AC3E}">
        <p14:creationId xmlns:p14="http://schemas.microsoft.com/office/powerpoint/2010/main" val="1450721786"/>
      </p:ext>
    </p:extLst>
  </p:cSld>
  <p:clrMapOvr>
    <a:masterClrMapping/>
  </p:clrMapOvr>
  <p:timing>
    <p:tnLst>
      <p:par>
        <p:cTn id="1" dur="indefinite" restart="never" nodeType="tmRoot"/>
      </p:par>
    </p:tn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ru-RU">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10" name="Title 9"/>
          <p:cNvSpPr>
            <a:spLocks noGrp="1"/>
          </p:cNvSpPr>
          <p:nvPr>
            <p:ph type="title"/>
          </p:nvPr>
        </p:nvSpPr>
        <p:spPr/>
        <p:txBody>
          <a:bodyPr/>
          <a:lstStyle/>
          <a:p>
            <a:r>
              <a:rPr lang="ru-RU" smtClean="0"/>
              <a:t>Образец заголовка</a:t>
            </a:r>
            <a:endParaRPr lang="en-US" dirty="0"/>
          </a:p>
        </p:txBody>
      </p:sp>
    </p:spTree>
    <p:extLst>
      <p:ext uri="{BB962C8B-B14F-4D97-AF65-F5344CB8AC3E}">
        <p14:creationId xmlns:p14="http://schemas.microsoft.com/office/powerpoint/2010/main" val="3015174190"/>
      </p:ext>
    </p:extLst>
  </p:cSld>
  <p:clrMapOvr>
    <a:masterClrMapping/>
  </p:clrMapOvr>
  <p:timing>
    <p:tnLst>
      <p:par>
        <p:cTn id="1" dur="indefinite" restart="never" nodeType="tmRoot"/>
      </p:par>
    </p:tnLst>
  </p:timing>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ru-RU">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3040125465"/>
      </p:ext>
    </p:extLst>
  </p:cSld>
  <p:clrMapOvr>
    <a:masterClrMapping/>
  </p:clrMapOvr>
  <p:timing>
    <p:tnLst>
      <p:par>
        <p:cTn id="1" dur="indefinite" restart="never" nodeType="tmRoot"/>
      </p:par>
    </p:tn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ru-RU">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2137936694"/>
      </p:ext>
    </p:extLst>
  </p:cSld>
  <p:clrMapOvr>
    <a:masterClrMapping/>
  </p:clrMapOvr>
  <p:timing>
    <p:tnLst>
      <p:par>
        <p:cTn id="1" dur="indefinite" restart="never" nodeType="tmRoot"/>
      </p:par>
    </p:tn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2315908626"/>
      </p:ext>
    </p:extLst>
  </p:cSld>
  <p:clrMapOvr>
    <a:masterClrMapping/>
  </p:clrMapOvr>
  <p:timing>
    <p:tnLst>
      <p:par>
        <p:cTn id="1" dur="indefinite" restart="never" nodeType="tmRoot"/>
      </p:par>
    </p:tnLst>
  </p:timing>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smtClean="0"/>
              <a:t>Образец заголовка</a:t>
            </a:r>
            <a:endParaRPr lang="en-US" dirty="0"/>
          </a:p>
        </p:txBody>
      </p:sp>
    </p:spTree>
    <p:extLst>
      <p:ext uri="{BB962C8B-B14F-4D97-AF65-F5344CB8AC3E}">
        <p14:creationId xmlns:p14="http://schemas.microsoft.com/office/powerpoint/2010/main" val="122393431"/>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smtClean="0"/>
              <a:t>Образец заголовка</a:t>
            </a:r>
            <a:endParaRPr lang="en-US" dirty="0"/>
          </a:p>
        </p:txBody>
      </p:sp>
    </p:spTree>
    <p:extLst>
      <p:ext uri="{BB962C8B-B14F-4D97-AF65-F5344CB8AC3E}">
        <p14:creationId xmlns:p14="http://schemas.microsoft.com/office/powerpoint/2010/main" val="1671566225"/>
      </p:ext>
    </p:extLst>
  </p:cSld>
  <p:clrMapOvr>
    <a:masterClrMapping/>
  </p:clrMapOvr>
  <p:timing>
    <p:tnLst>
      <p:par>
        <p:cTn id="1" dur="indefinite" restart="never" nodeType="tmRoot"/>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1504173403"/>
      </p:ext>
    </p:extLst>
  </p:cSld>
  <p:clrMapOvr>
    <a:masterClrMapping/>
  </p:clrMapOvr>
  <p:timing>
    <p:tnLst>
      <p:par>
        <p:cTn id="1" dur="indefinite" restart="never" nodeType="tmRoot"/>
      </p:par>
    </p:tnLst>
  </p:timing>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4261635999"/>
      </p:ext>
    </p:extLst>
  </p:cSld>
  <p:clrMapOvr>
    <a:masterClrMapping/>
  </p:clrMapOvr>
  <p:timing>
    <p:tnLst>
      <p:par>
        <p:cTn id="1" dur="indefinite" restart="never" nodeType="tmRoot"/>
      </p:par>
    </p:tnLst>
  </p:timing>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smtClean="0"/>
              <a:t>Образец заголовка</a:t>
            </a:r>
            <a:endParaRPr lang="en-US" dirty="0"/>
          </a:p>
        </p:txBody>
      </p:sp>
    </p:spTree>
    <p:extLst>
      <p:ext uri="{BB962C8B-B14F-4D97-AF65-F5344CB8AC3E}">
        <p14:creationId xmlns:p14="http://schemas.microsoft.com/office/powerpoint/2010/main" val="2806865266"/>
      </p:ext>
    </p:extLst>
  </p:cSld>
  <p:clrMapOvr>
    <a:masterClrMapping/>
  </p:clrMapOvr>
  <p:timing>
    <p:tnLst>
      <p:par>
        <p:cTn id="1" dur="indefinite" restart="never" nodeType="tmRoot"/>
      </p:par>
    </p:tnLst>
  </p:timing>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extLst>
      <p:ext uri="{BB962C8B-B14F-4D97-AF65-F5344CB8AC3E}">
        <p14:creationId xmlns:p14="http://schemas.microsoft.com/office/powerpoint/2010/main" val="1497199739"/>
      </p:ext>
    </p:extLst>
  </p:cSld>
  <p:clrMapOvr>
    <a:masterClrMapping/>
  </p:clrMapOvr>
  <p:timing>
    <p:tnLst>
      <p:par>
        <p:cTn id="1" dur="indefinite" restart="never" nodeType="tmRoot"/>
      </p:par>
    </p:tnLst>
  </p:timing>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3616728063"/>
      </p:ext>
    </p:extLst>
  </p:cSld>
  <p:clrMapOvr>
    <a:masterClrMapping/>
  </p:clrMapOvr>
  <p:timing>
    <p:tnLst>
      <p:par>
        <p:cTn id="1" dur="indefinite" restart="never" nodeType="tmRoot"/>
      </p:par>
    </p:tnLst>
  </p:timing>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extLst>
      <p:ext uri="{BB962C8B-B14F-4D97-AF65-F5344CB8AC3E}">
        <p14:creationId xmlns:p14="http://schemas.microsoft.com/office/powerpoint/2010/main" val="656001633"/>
      </p:ext>
    </p:extLst>
  </p:cSld>
  <p:clrMapOvr>
    <a:masterClrMapping/>
  </p:clrMapOvr>
  <p:timing>
    <p:tnLst>
      <p:par>
        <p:cTn id="1" dur="indefinite" restart="never" nodeType="tmRoot"/>
      </p:par>
    </p:tn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ru-RU">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10" name="Title 9"/>
          <p:cNvSpPr>
            <a:spLocks noGrp="1"/>
          </p:cNvSpPr>
          <p:nvPr>
            <p:ph type="title"/>
          </p:nvPr>
        </p:nvSpPr>
        <p:spPr/>
        <p:txBody>
          <a:bodyPr/>
          <a:lstStyle/>
          <a:p>
            <a:r>
              <a:rPr lang="ru-RU" smtClean="0"/>
              <a:t>Образец заголовка</a:t>
            </a:r>
            <a:endParaRPr lang="en-US" dirty="0"/>
          </a:p>
        </p:txBody>
      </p:sp>
    </p:spTree>
    <p:extLst>
      <p:ext uri="{BB962C8B-B14F-4D97-AF65-F5344CB8AC3E}">
        <p14:creationId xmlns:p14="http://schemas.microsoft.com/office/powerpoint/2010/main" val="2887166656"/>
      </p:ext>
    </p:extLst>
  </p:cSld>
  <p:clrMapOvr>
    <a:masterClrMapping/>
  </p:clrMapOvr>
  <p:timing>
    <p:tnLst>
      <p:par>
        <p:cTn id="1" dur="indefinite" restart="never" nodeType="tmRoot"/>
      </p:par>
    </p:tnLst>
  </p:timing>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ru-RU">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3166924283"/>
      </p:ext>
    </p:extLst>
  </p:cSld>
  <p:clrMapOvr>
    <a:masterClrMapping/>
  </p:clrMapOvr>
  <p:timing>
    <p:tnLst>
      <p:par>
        <p:cTn id="1" dur="indefinite" restart="never" nodeType="tmRoot"/>
      </p:par>
    </p:tn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ru-RU">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3407236767"/>
      </p:ext>
    </p:extLst>
  </p:cSld>
  <p:clrMapOvr>
    <a:masterClrMapping/>
  </p:clrMapOvr>
  <p:timing>
    <p:tnLst>
      <p:par>
        <p:cTn id="1" dur="indefinite" restart="never" nodeType="tmRoot"/>
      </p:par>
    </p:tnLst>
  </p:timing>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826474207"/>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extLst>
      <p:ext uri="{BB962C8B-B14F-4D97-AF65-F5344CB8AC3E}">
        <p14:creationId xmlns:p14="http://schemas.microsoft.com/office/powerpoint/2010/main" val="2754751535"/>
      </p:ext>
    </p:extLst>
  </p:cSld>
  <p:clrMapOvr>
    <a:masterClrMapping/>
  </p:clrMapOvr>
  <p:timing>
    <p:tnLst>
      <p:par>
        <p:cTn id="1" dur="indefinite" restart="never" nodeType="tmRoot"/>
      </p:par>
    </p:tn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smtClean="0"/>
              <a:t>Образец заголовка</a:t>
            </a:r>
            <a:endParaRPr lang="en-US" dirty="0"/>
          </a:p>
        </p:txBody>
      </p:sp>
    </p:spTree>
    <p:extLst>
      <p:ext uri="{BB962C8B-B14F-4D97-AF65-F5344CB8AC3E}">
        <p14:creationId xmlns:p14="http://schemas.microsoft.com/office/powerpoint/2010/main" val="3861489413"/>
      </p:ext>
    </p:extLst>
  </p:cSld>
  <p:clrMapOvr>
    <a:masterClrMapping/>
  </p:clrMapOvr>
  <p:timing>
    <p:tnLst>
      <p:par>
        <p:cTn id="1" dur="indefinite" restart="never" nodeType="tmRoot"/>
      </p:par>
    </p:tnLst>
  </p:timing>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1366572013"/>
      </p:ext>
    </p:extLst>
  </p:cSld>
  <p:clrMapOvr>
    <a:masterClrMapping/>
  </p:clrMapOvr>
  <p:timing>
    <p:tnLst>
      <p:par>
        <p:cTn id="1" dur="indefinite" restart="never" nodeType="tmRoot"/>
      </p:par>
    </p:tnLst>
  </p:timing>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7517328"/>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556194079"/>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extLst>
      <p:ext uri="{BB962C8B-B14F-4D97-AF65-F5344CB8AC3E}">
        <p14:creationId xmlns:p14="http://schemas.microsoft.com/office/powerpoint/2010/main" val="1285243752"/>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ru-RU">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10" name="Title 9"/>
          <p:cNvSpPr>
            <a:spLocks noGrp="1"/>
          </p:cNvSpPr>
          <p:nvPr>
            <p:ph type="title"/>
          </p:nvPr>
        </p:nvSpPr>
        <p:spPr/>
        <p:txBody>
          <a:bodyPr/>
          <a:lstStyle/>
          <a:p>
            <a:r>
              <a:rPr lang="ru-RU" smtClean="0"/>
              <a:t>Образец заголовка</a:t>
            </a:r>
            <a:endParaRPr lang="en-US" dirty="0"/>
          </a:p>
        </p:txBody>
      </p:sp>
    </p:spTree>
    <p:extLst>
      <p:ext uri="{BB962C8B-B14F-4D97-AF65-F5344CB8AC3E}">
        <p14:creationId xmlns:p14="http://schemas.microsoft.com/office/powerpoint/2010/main" val="1295312065"/>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ru-RU">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1248673184"/>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ru-RU">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79107950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27.03.2019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909519245"/>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smtClean="0"/>
              <a:t>Образец заголовка</a:t>
            </a:r>
            <a:endParaRPr lang="en-US" dirty="0"/>
          </a:p>
        </p:txBody>
      </p:sp>
    </p:spTree>
    <p:extLst>
      <p:ext uri="{BB962C8B-B14F-4D97-AF65-F5344CB8AC3E}">
        <p14:creationId xmlns:p14="http://schemas.microsoft.com/office/powerpoint/2010/main" val="1789667245"/>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2938708156"/>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2779588748"/>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smtClean="0"/>
              <a:t>Образец заголовка</a:t>
            </a:r>
            <a:endParaRPr lang="en-US" dirty="0"/>
          </a:p>
        </p:txBody>
      </p:sp>
    </p:spTree>
    <p:extLst>
      <p:ext uri="{BB962C8B-B14F-4D97-AF65-F5344CB8AC3E}">
        <p14:creationId xmlns:p14="http://schemas.microsoft.com/office/powerpoint/2010/main" val="2613862250"/>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extLst>
      <p:ext uri="{BB962C8B-B14F-4D97-AF65-F5344CB8AC3E}">
        <p14:creationId xmlns:p14="http://schemas.microsoft.com/office/powerpoint/2010/main" val="3476577423"/>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3010356837"/>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extLst>
      <p:ext uri="{BB962C8B-B14F-4D97-AF65-F5344CB8AC3E}">
        <p14:creationId xmlns:p14="http://schemas.microsoft.com/office/powerpoint/2010/main" val="1889533355"/>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ru-RU">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10" name="Title 9"/>
          <p:cNvSpPr>
            <a:spLocks noGrp="1"/>
          </p:cNvSpPr>
          <p:nvPr>
            <p:ph type="title"/>
          </p:nvPr>
        </p:nvSpPr>
        <p:spPr/>
        <p:txBody>
          <a:bodyPr/>
          <a:lstStyle/>
          <a:p>
            <a:r>
              <a:rPr lang="ru-RU" smtClean="0"/>
              <a:t>Образец заголовка</a:t>
            </a:r>
            <a:endParaRPr lang="en-US" dirty="0"/>
          </a:p>
        </p:txBody>
      </p:sp>
    </p:spTree>
    <p:extLst>
      <p:ext uri="{BB962C8B-B14F-4D97-AF65-F5344CB8AC3E}">
        <p14:creationId xmlns:p14="http://schemas.microsoft.com/office/powerpoint/2010/main" val="3930566871"/>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ru-RU">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291947163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27.03.2019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ru-RU">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1649340960"/>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3758781767"/>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smtClean="0"/>
              <a:t>Образец заголовка</a:t>
            </a:r>
            <a:endParaRPr lang="en-US" dirty="0"/>
          </a:p>
        </p:txBody>
      </p:sp>
    </p:spTree>
    <p:extLst>
      <p:ext uri="{BB962C8B-B14F-4D97-AF65-F5344CB8AC3E}">
        <p14:creationId xmlns:p14="http://schemas.microsoft.com/office/powerpoint/2010/main" val="964977480"/>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1946690306"/>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770560494"/>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smtClean="0"/>
              <a:t>Образец заголовка</a:t>
            </a:r>
            <a:endParaRPr lang="en-US" dirty="0"/>
          </a:p>
        </p:txBody>
      </p:sp>
    </p:spTree>
    <p:extLst>
      <p:ext uri="{BB962C8B-B14F-4D97-AF65-F5344CB8AC3E}">
        <p14:creationId xmlns:p14="http://schemas.microsoft.com/office/powerpoint/2010/main" val="3431908023"/>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extLst>
      <p:ext uri="{BB962C8B-B14F-4D97-AF65-F5344CB8AC3E}">
        <p14:creationId xmlns:p14="http://schemas.microsoft.com/office/powerpoint/2010/main" val="184078821"/>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2389416554"/>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extLst>
      <p:ext uri="{BB962C8B-B14F-4D97-AF65-F5344CB8AC3E}">
        <p14:creationId xmlns:p14="http://schemas.microsoft.com/office/powerpoint/2010/main" val="3379562258"/>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ru-RU">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10" name="Title 9"/>
          <p:cNvSpPr>
            <a:spLocks noGrp="1"/>
          </p:cNvSpPr>
          <p:nvPr>
            <p:ph type="title"/>
          </p:nvPr>
        </p:nvSpPr>
        <p:spPr/>
        <p:txBody>
          <a:bodyPr/>
          <a:lstStyle/>
          <a:p>
            <a:r>
              <a:rPr lang="ru-RU" smtClean="0"/>
              <a:t>Образец заголовка</a:t>
            </a:r>
            <a:endParaRPr lang="en-US" dirty="0"/>
          </a:p>
        </p:txBody>
      </p:sp>
    </p:spTree>
    <p:extLst>
      <p:ext uri="{BB962C8B-B14F-4D97-AF65-F5344CB8AC3E}">
        <p14:creationId xmlns:p14="http://schemas.microsoft.com/office/powerpoint/2010/main" val="60256093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27.03.2019</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ru-RU">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1848798451"/>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ru-RU">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2658967685"/>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3543763761"/>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smtClean="0"/>
              <a:t>Образец заголовка</a:t>
            </a:r>
            <a:endParaRPr lang="en-US" dirty="0"/>
          </a:p>
        </p:txBody>
      </p:sp>
    </p:spTree>
    <p:extLst>
      <p:ext uri="{BB962C8B-B14F-4D97-AF65-F5344CB8AC3E}">
        <p14:creationId xmlns:p14="http://schemas.microsoft.com/office/powerpoint/2010/main" val="2159870348"/>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806639744"/>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3451347429"/>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smtClean="0"/>
              <a:t>Образец заголовка</a:t>
            </a:r>
            <a:endParaRPr lang="en-US" dirty="0"/>
          </a:p>
        </p:txBody>
      </p:sp>
    </p:spTree>
    <p:extLst>
      <p:ext uri="{BB962C8B-B14F-4D97-AF65-F5344CB8AC3E}">
        <p14:creationId xmlns:p14="http://schemas.microsoft.com/office/powerpoint/2010/main" val="2251266255"/>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extLst>
      <p:ext uri="{BB962C8B-B14F-4D97-AF65-F5344CB8AC3E}">
        <p14:creationId xmlns:p14="http://schemas.microsoft.com/office/powerpoint/2010/main" val="600935725"/>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987986765"/>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extLst>
      <p:ext uri="{BB962C8B-B14F-4D97-AF65-F5344CB8AC3E}">
        <p14:creationId xmlns:p14="http://schemas.microsoft.com/office/powerpoint/2010/main" val="333341025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27.03.2019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ru-RU">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10" name="Title 9"/>
          <p:cNvSpPr>
            <a:spLocks noGrp="1"/>
          </p:cNvSpPr>
          <p:nvPr>
            <p:ph type="title"/>
          </p:nvPr>
        </p:nvSpPr>
        <p:spPr/>
        <p:txBody>
          <a:bodyPr/>
          <a:lstStyle/>
          <a:p>
            <a:r>
              <a:rPr lang="ru-RU" smtClean="0"/>
              <a:t>Образец заголовка</a:t>
            </a:r>
            <a:endParaRPr lang="en-US" dirty="0"/>
          </a:p>
        </p:txBody>
      </p:sp>
    </p:spTree>
    <p:extLst>
      <p:ext uri="{BB962C8B-B14F-4D97-AF65-F5344CB8AC3E}">
        <p14:creationId xmlns:p14="http://schemas.microsoft.com/office/powerpoint/2010/main" val="1215927043"/>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ru-RU">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4196974958"/>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ru-RU">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4167198250"/>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2607619859"/>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smtClean="0"/>
              <a:t>Образец заголовка</a:t>
            </a:r>
            <a:endParaRPr lang="en-US" dirty="0"/>
          </a:p>
        </p:txBody>
      </p:sp>
    </p:spTree>
    <p:extLst>
      <p:ext uri="{BB962C8B-B14F-4D97-AF65-F5344CB8AC3E}">
        <p14:creationId xmlns:p14="http://schemas.microsoft.com/office/powerpoint/2010/main" val="2946807318"/>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876055253"/>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912082440"/>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smtClean="0"/>
              <a:t>Образец заголовка</a:t>
            </a:r>
            <a:endParaRPr lang="en-US" dirty="0"/>
          </a:p>
        </p:txBody>
      </p:sp>
    </p:spTree>
    <p:extLst>
      <p:ext uri="{BB962C8B-B14F-4D97-AF65-F5344CB8AC3E}">
        <p14:creationId xmlns:p14="http://schemas.microsoft.com/office/powerpoint/2010/main" val="4079775009"/>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extLst>
      <p:ext uri="{BB962C8B-B14F-4D97-AF65-F5344CB8AC3E}">
        <p14:creationId xmlns:p14="http://schemas.microsoft.com/office/powerpoint/2010/main" val="2328909658"/>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262383774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27.03.2019</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extLst>
      <p:ext uri="{BB962C8B-B14F-4D97-AF65-F5344CB8AC3E}">
        <p14:creationId xmlns:p14="http://schemas.microsoft.com/office/powerpoint/2010/main" val="768350854"/>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ru-RU">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10" name="Title 9"/>
          <p:cNvSpPr>
            <a:spLocks noGrp="1"/>
          </p:cNvSpPr>
          <p:nvPr>
            <p:ph type="title"/>
          </p:nvPr>
        </p:nvSpPr>
        <p:spPr/>
        <p:txBody>
          <a:bodyPr/>
          <a:lstStyle/>
          <a:p>
            <a:r>
              <a:rPr lang="ru-RU" smtClean="0"/>
              <a:t>Образец заголовка</a:t>
            </a:r>
            <a:endParaRPr lang="en-US" dirty="0"/>
          </a:p>
        </p:txBody>
      </p:sp>
    </p:spTree>
    <p:extLst>
      <p:ext uri="{BB962C8B-B14F-4D97-AF65-F5344CB8AC3E}">
        <p14:creationId xmlns:p14="http://schemas.microsoft.com/office/powerpoint/2010/main" val="2710604956"/>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ru-RU">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1690810786"/>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ru-RU">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2578061579"/>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3428457458"/>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smtClean="0"/>
              <a:t>Образец заголовка</a:t>
            </a:r>
            <a:endParaRPr lang="en-US" dirty="0"/>
          </a:p>
        </p:txBody>
      </p:sp>
    </p:spTree>
    <p:extLst>
      <p:ext uri="{BB962C8B-B14F-4D97-AF65-F5344CB8AC3E}">
        <p14:creationId xmlns:p14="http://schemas.microsoft.com/office/powerpoint/2010/main" val="1816355245"/>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4171926455"/>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3030319216"/>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smtClean="0"/>
              <a:t>Образец заголовка</a:t>
            </a:r>
            <a:endParaRPr lang="en-US" dirty="0"/>
          </a:p>
        </p:txBody>
      </p:sp>
    </p:spTree>
    <p:extLst>
      <p:ext uri="{BB962C8B-B14F-4D97-AF65-F5344CB8AC3E}">
        <p14:creationId xmlns:p14="http://schemas.microsoft.com/office/powerpoint/2010/main" val="1688524661"/>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extLst>
      <p:ext uri="{BB962C8B-B14F-4D97-AF65-F5344CB8AC3E}">
        <p14:creationId xmlns:p14="http://schemas.microsoft.com/office/powerpoint/2010/main" val="378682231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27.03.2019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1018720991"/>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extLst>
      <p:ext uri="{BB962C8B-B14F-4D97-AF65-F5344CB8AC3E}">
        <p14:creationId xmlns:p14="http://schemas.microsoft.com/office/powerpoint/2010/main" val="1052434654"/>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ru-RU">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10" name="Title 9"/>
          <p:cNvSpPr>
            <a:spLocks noGrp="1"/>
          </p:cNvSpPr>
          <p:nvPr>
            <p:ph type="title"/>
          </p:nvPr>
        </p:nvSpPr>
        <p:spPr/>
        <p:txBody>
          <a:bodyPr/>
          <a:lstStyle/>
          <a:p>
            <a:r>
              <a:rPr lang="ru-RU" smtClean="0"/>
              <a:t>Образец заголовка</a:t>
            </a:r>
            <a:endParaRPr lang="en-US" dirty="0"/>
          </a:p>
        </p:txBody>
      </p:sp>
    </p:spTree>
    <p:extLst>
      <p:ext uri="{BB962C8B-B14F-4D97-AF65-F5344CB8AC3E}">
        <p14:creationId xmlns:p14="http://schemas.microsoft.com/office/powerpoint/2010/main" val="2704275310"/>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ru-RU">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535236358"/>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ru-RU">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3599931422"/>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2098283474"/>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smtClean="0"/>
              <a:t>Образец заголовка</a:t>
            </a:r>
            <a:endParaRPr lang="en-US" dirty="0"/>
          </a:p>
        </p:txBody>
      </p:sp>
    </p:spTree>
    <p:extLst>
      <p:ext uri="{BB962C8B-B14F-4D97-AF65-F5344CB8AC3E}">
        <p14:creationId xmlns:p14="http://schemas.microsoft.com/office/powerpoint/2010/main" val="841185830"/>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2339712952"/>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1627291343"/>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tint val="75000"/>
                  </a:prstClr>
                </a:solidFill>
              </a:rPr>
              <a:pPr/>
              <a:t>27.03.2019</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smtClean="0"/>
              <a:t>Образец заголовка</a:t>
            </a:r>
            <a:endParaRPr lang="en-US" dirty="0"/>
          </a:p>
        </p:txBody>
      </p:sp>
    </p:spTree>
    <p:extLst>
      <p:ext uri="{BB962C8B-B14F-4D97-AF65-F5344CB8AC3E}">
        <p14:creationId xmlns:p14="http://schemas.microsoft.com/office/powerpoint/2010/main" val="305704932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27.03.2019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4C71EC6-210F-42DE-9C53-41977AD35B3D}" type="datetimeFigureOut">
              <a:rPr lang="ru-RU" smtClean="0">
                <a:solidFill>
                  <a:prstClr val="black">
                    <a:tint val="75000"/>
                  </a:prstClr>
                </a:solidFill>
              </a:rPr>
              <a:pPr/>
              <a:t>27.03.2019</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extLst>
      <p:ext uri="{BB962C8B-B14F-4D97-AF65-F5344CB8AC3E}">
        <p14:creationId xmlns:p14="http://schemas.microsoft.com/office/powerpoint/2010/main" val="4164003324"/>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tint val="75000"/>
                  </a:prstClr>
                </a:solidFill>
              </a:rPr>
              <a:pPr/>
              <a:t>27.03.2019</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556336041"/>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4C71EC6-210F-42DE-9C53-41977AD35B3D}" type="datetimeFigureOut">
              <a:rPr lang="ru-RU" smtClean="0">
                <a:solidFill>
                  <a:prstClr val="black">
                    <a:tint val="75000"/>
                  </a:prstClr>
                </a:solidFill>
              </a:rPr>
              <a:pPr/>
              <a:t>27.03.2019</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extLst>
      <p:ext uri="{BB962C8B-B14F-4D97-AF65-F5344CB8AC3E}">
        <p14:creationId xmlns:p14="http://schemas.microsoft.com/office/powerpoint/2010/main" val="1117118070"/>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solidFill>
                  <a:prstClr val="black">
                    <a:tint val="75000"/>
                  </a:prstClr>
                </a:solidFill>
              </a:rPr>
              <a:pPr/>
              <a:t>27.03.2019</a:t>
            </a:fld>
            <a:endParaRPr lang="ru-RU">
              <a:solidFill>
                <a:prstClr val="black">
                  <a:tint val="75000"/>
                </a:prstClr>
              </a:solidFill>
            </a:endParaRPr>
          </a:p>
        </p:txBody>
      </p:sp>
      <p:sp>
        <p:nvSpPr>
          <p:cNvPr id="8" name="Footer Placeholder 7"/>
          <p:cNvSpPr>
            <a:spLocks noGrp="1"/>
          </p:cNvSpPr>
          <p:nvPr>
            <p:ph type="ftr" sz="quarter" idx="11"/>
          </p:nvPr>
        </p:nvSpPr>
        <p:spPr/>
        <p:txBody>
          <a:bodyPr/>
          <a:lstStyle/>
          <a:p>
            <a:endParaRPr lang="ru-RU">
              <a:solidFill>
                <a:prstClr val="black">
                  <a:tint val="75000"/>
                </a:prstClr>
              </a:solidFill>
            </a:endParaRPr>
          </a:p>
        </p:txBody>
      </p:sp>
      <p:sp>
        <p:nvSpPr>
          <p:cNvPr id="9" name="Slide Number Placeholder 8"/>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
        <p:nvSpPr>
          <p:cNvPr id="10" name="Title 9"/>
          <p:cNvSpPr>
            <a:spLocks noGrp="1"/>
          </p:cNvSpPr>
          <p:nvPr>
            <p:ph type="title"/>
          </p:nvPr>
        </p:nvSpPr>
        <p:spPr/>
        <p:txBody>
          <a:bodyPr/>
          <a:lstStyle/>
          <a:p>
            <a:r>
              <a:rPr lang="ru-RU" smtClean="0"/>
              <a:t>Образец заголовка</a:t>
            </a:r>
            <a:endParaRPr lang="en-US" dirty="0"/>
          </a:p>
        </p:txBody>
      </p:sp>
    </p:spTree>
    <p:extLst>
      <p:ext uri="{BB962C8B-B14F-4D97-AF65-F5344CB8AC3E}">
        <p14:creationId xmlns:p14="http://schemas.microsoft.com/office/powerpoint/2010/main" val="2078796275"/>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solidFill>
                  <a:prstClr val="black">
                    <a:tint val="75000"/>
                  </a:prstClr>
                </a:solidFill>
              </a:rPr>
              <a:pPr/>
              <a:t>27.03.2019</a:t>
            </a:fld>
            <a:endParaRPr lang="ru-RU">
              <a:solidFill>
                <a:prstClr val="black">
                  <a:tint val="75000"/>
                </a:prstClr>
              </a:solidFill>
            </a:endParaRPr>
          </a:p>
        </p:txBody>
      </p:sp>
      <p:sp>
        <p:nvSpPr>
          <p:cNvPr id="4" name="Footer Placeholder 3"/>
          <p:cNvSpPr>
            <a:spLocks noGrp="1"/>
          </p:cNvSpPr>
          <p:nvPr>
            <p:ph type="ftr" sz="quarter" idx="11"/>
          </p:nvPr>
        </p:nvSpPr>
        <p:spPr/>
        <p:txBody>
          <a:bodyPr/>
          <a:lstStyle/>
          <a:p>
            <a:endParaRPr lang="ru-RU">
              <a:solidFill>
                <a:prstClr val="black">
                  <a:tint val="75000"/>
                </a:prstClr>
              </a:solidFill>
            </a:endParaRPr>
          </a:p>
        </p:txBody>
      </p:sp>
      <p:sp>
        <p:nvSpPr>
          <p:cNvPr id="5" name="Slide Number Placeholder 4"/>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68290393"/>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solidFill>
                  <a:prstClr val="black">
                    <a:tint val="75000"/>
                  </a:prstClr>
                </a:solidFill>
              </a:rPr>
              <a:pPr/>
              <a:t>27.03.2019</a:t>
            </a:fld>
            <a:endParaRPr lang="ru-RU">
              <a:solidFill>
                <a:prstClr val="black">
                  <a:tint val="75000"/>
                </a:prstClr>
              </a:solidFill>
            </a:endParaRPr>
          </a:p>
        </p:txBody>
      </p:sp>
      <p:sp>
        <p:nvSpPr>
          <p:cNvPr id="3" name="Footer Placeholder 2"/>
          <p:cNvSpPr>
            <a:spLocks noGrp="1"/>
          </p:cNvSpPr>
          <p:nvPr>
            <p:ph type="ftr" sz="quarter" idx="11"/>
          </p:nvPr>
        </p:nvSpPr>
        <p:spPr/>
        <p:txBody>
          <a:bodyPr/>
          <a:lstStyle/>
          <a:p>
            <a:endParaRPr lang="ru-RU">
              <a:solidFill>
                <a:prstClr val="black">
                  <a:tint val="75000"/>
                </a:prstClr>
              </a:solidFill>
            </a:endParaRPr>
          </a:p>
        </p:txBody>
      </p:sp>
      <p:sp>
        <p:nvSpPr>
          <p:cNvPr id="4" name="Slide Number Placeholder 3"/>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645777391"/>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prstClr val="black">
                    <a:tint val="75000"/>
                  </a:prstClr>
                </a:solidFill>
              </a:rPr>
              <a:pPr/>
              <a:t>27.03.2019</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121618739"/>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prstClr val="black">
                    <a:tint val="75000"/>
                  </a:prstClr>
                </a:solidFill>
              </a:rPr>
              <a:pPr/>
              <a:t>27.03.2019</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smtClean="0"/>
              <a:t>Образец заголовка</a:t>
            </a:r>
            <a:endParaRPr lang="en-US" dirty="0"/>
          </a:p>
        </p:txBody>
      </p:sp>
    </p:spTree>
    <p:extLst>
      <p:ext uri="{BB962C8B-B14F-4D97-AF65-F5344CB8AC3E}">
        <p14:creationId xmlns:p14="http://schemas.microsoft.com/office/powerpoint/2010/main" val="221125494"/>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tint val="75000"/>
                  </a:prstClr>
                </a:solidFill>
              </a:rPr>
              <a:pPr/>
              <a:t>27.03.2019</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387560215"/>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tint val="75000"/>
                  </a:prstClr>
                </a:solidFill>
              </a:rPr>
              <a:pPr/>
              <a:t>27.03.2019</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84956194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27.03.2019</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solidFill>
                <a:prstClr val="black">
                  <a:lumMod val="50000"/>
                  <a:lumOff val="50000"/>
                </a:prstClr>
              </a:solidFill>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2493219747"/>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solidFill>
                <a:prstClr val="black">
                  <a:lumMod val="50000"/>
                  <a:lumOff val="50000"/>
                </a:prstClr>
              </a:solidFill>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926456816"/>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solidFill>
                <a:prstClr val="black">
                  <a:lumMod val="50000"/>
                  <a:lumOff val="50000"/>
                </a:prstClr>
              </a:solidFill>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993920859"/>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solidFill>
                <a:prstClr val="black">
                  <a:lumMod val="50000"/>
                  <a:lumOff val="50000"/>
                </a:prstClr>
              </a:solidFill>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3916279027"/>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solidFill>
                <a:prstClr val="black">
                  <a:lumMod val="50000"/>
                  <a:lumOff val="50000"/>
                </a:prstClr>
              </a:solidFill>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3065107764"/>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solidFill>
                <a:prstClr val="black">
                  <a:lumMod val="50000"/>
                  <a:lumOff val="50000"/>
                </a:prstClr>
              </a:solidFill>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2707844335"/>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solidFill>
                <a:prstClr val="black">
                  <a:lumMod val="50000"/>
                  <a:lumOff val="50000"/>
                </a:prstClr>
              </a:solidFill>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3175359850"/>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solidFill>
                <a:prstClr val="black">
                  <a:lumMod val="50000"/>
                  <a:lumOff val="50000"/>
                </a:prstClr>
              </a:solidFill>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1154794980"/>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solidFill>
                <a:prstClr val="black">
                  <a:lumMod val="50000"/>
                  <a:lumOff val="50000"/>
                </a:prstClr>
              </a:solidFill>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3913436812"/>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solidFill>
                <a:prstClr val="black">
                  <a:lumMod val="50000"/>
                  <a:lumOff val="50000"/>
                </a:prstClr>
              </a:solidFill>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2902527400"/>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solidFill>
                <a:prstClr val="black">
                  <a:lumMod val="50000"/>
                  <a:lumOff val="50000"/>
                </a:prstClr>
              </a:solidFill>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34525514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solidFill>
                <a:prstClr val="black">
                  <a:lumMod val="50000"/>
                  <a:lumOff val="50000"/>
                </a:prstClr>
              </a:solidFill>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573352727"/>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solidFill>
                <a:prstClr val="black">
                  <a:lumMod val="50000"/>
                  <a:lumOff val="50000"/>
                </a:prstClr>
              </a:solidFill>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3618170795"/>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solidFill>
                <a:prstClr val="black">
                  <a:lumMod val="50000"/>
                  <a:lumOff val="50000"/>
                </a:prstClr>
              </a:solidFill>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3107637016"/>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solidFill>
                <a:prstClr val="black">
                  <a:lumMod val="50000"/>
                  <a:lumOff val="50000"/>
                </a:prstClr>
              </a:solidFill>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35829766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solidFill>
                <a:prstClr val="black">
                  <a:lumMod val="50000"/>
                  <a:lumOff val="50000"/>
                </a:prstClr>
              </a:solidFill>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184635886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solidFill>
                <a:prstClr val="black">
                  <a:lumMod val="50000"/>
                  <a:lumOff val="50000"/>
                </a:prstClr>
              </a:solidFill>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328553729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solidFill>
                <a:prstClr val="black">
                  <a:lumMod val="50000"/>
                  <a:lumOff val="50000"/>
                </a:prstClr>
              </a:solidFill>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55860344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solidFill>
                <a:prstClr val="black">
                  <a:lumMod val="50000"/>
                  <a:lumOff val="50000"/>
                </a:prstClr>
              </a:solidFill>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158152934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B4C71EC6-210F-42DE-9C53-41977AD35B3D}" type="datetimeFigureOut">
              <a:rPr lang="ru-RU" smtClean="0">
                <a:solidFill>
                  <a:prstClr val="black">
                    <a:lumMod val="50000"/>
                    <a:lumOff val="50000"/>
                  </a:prstClr>
                </a:solidFill>
              </a:rPr>
              <a:pPr/>
              <a:t>27.03.2019</a:t>
            </a:fld>
            <a:endParaRPr lang="ru-RU">
              <a:solidFill>
                <a:prstClr val="black">
                  <a:lumMod val="50000"/>
                  <a:lumOff val="50000"/>
                </a:prstClr>
              </a:solidFill>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solidFill>
                <a:prstClr val="black">
                  <a:lumMod val="50000"/>
                  <a:lumOff val="50000"/>
                </a:prstClr>
              </a:solidFill>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283419428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B4C71EC6-210F-42DE-9C53-41977AD35B3D}" type="datetimeFigureOut">
              <a:rPr lang="ru-RU" smtClean="0">
                <a:solidFill>
                  <a:prstClr val="black">
                    <a:tint val="75000"/>
                  </a:prstClr>
                </a:solidFill>
              </a:rPr>
              <a:pPr/>
              <a:t>27.03.2019</a:t>
            </a:fld>
            <a:endParaRPr lang="ru-RU">
              <a:solidFill>
                <a:prstClr val="black">
                  <a:tint val="75000"/>
                </a:prstClr>
              </a:solidFill>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solidFill>
                <a:prstClr val="black">
                  <a:tint val="75000"/>
                </a:prstClr>
              </a:solidFill>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835383056"/>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28.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9.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0.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161.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90.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95.xml"/><Relationship Id="rId5" Type="http://schemas.openxmlformats.org/officeDocument/2006/relationships/image" Target="../media/image22.jpe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72.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83.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94.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05.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16.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27.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3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90.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0.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90.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90.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90.xml"/><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90.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90.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95.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84.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9.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1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http://shkola16-dzr.ru/images/bezyimyann.jpg"/>
          <p:cNvPicPr/>
          <p:nvPr/>
        </p:nvPicPr>
        <p:blipFill rotWithShape="1">
          <a:blip r:embed="rId2" cstate="print">
            <a:extLst>
              <a:ext uri="{28A0092B-C50C-407E-A947-70E740481C1C}">
                <a14:useLocalDpi xmlns:a14="http://schemas.microsoft.com/office/drawing/2010/main" val="0"/>
              </a:ext>
            </a:extLst>
          </a:blip>
          <a:srcRect l="53041"/>
          <a:stretch/>
        </p:blipFill>
        <p:spPr bwMode="auto">
          <a:xfrm>
            <a:off x="6660232" y="419321"/>
            <a:ext cx="2149581" cy="2217592"/>
          </a:xfrm>
          <a:prstGeom prst="rect">
            <a:avLst/>
          </a:prstGeom>
          <a:noFill/>
          <a:ln>
            <a:noFill/>
          </a:ln>
        </p:spPr>
      </p:pic>
      <p:sp>
        <p:nvSpPr>
          <p:cNvPr id="5" name="TextBox 4"/>
          <p:cNvSpPr txBox="1"/>
          <p:nvPr/>
        </p:nvSpPr>
        <p:spPr>
          <a:xfrm>
            <a:off x="627335" y="4005064"/>
            <a:ext cx="7780913" cy="584775"/>
          </a:xfrm>
          <a:prstGeom prst="rect">
            <a:avLst/>
          </a:prstGeom>
          <a:noFill/>
        </p:spPr>
        <p:txBody>
          <a:bodyPr wrap="none" rtlCol="0">
            <a:spAutoFit/>
          </a:bodyPr>
          <a:lstStyle/>
          <a:p>
            <a:r>
              <a:rPr lang="ru-RU" sz="3200" b="1" dirty="0" smtClean="0">
                <a:solidFill>
                  <a:prstClr val="black"/>
                </a:solidFill>
                <a:latin typeface="Times New Roman" pitchFamily="18" charset="0"/>
                <a:cs typeface="Times New Roman" pitchFamily="18" charset="0"/>
              </a:rPr>
              <a:t>Учитель начальных классов </a:t>
            </a:r>
            <a:r>
              <a:rPr lang="en-US" sz="3200" b="1" dirty="0" smtClean="0">
                <a:solidFill>
                  <a:prstClr val="black"/>
                </a:solidFill>
                <a:latin typeface="Times New Roman" pitchFamily="18" charset="0"/>
                <a:cs typeface="Times New Roman" pitchFamily="18" charset="0"/>
              </a:rPr>
              <a:t>I </a:t>
            </a:r>
            <a:r>
              <a:rPr lang="ru-RU" sz="3200" b="1" dirty="0" smtClean="0">
                <a:solidFill>
                  <a:prstClr val="black"/>
                </a:solidFill>
                <a:latin typeface="Times New Roman" pitchFamily="18" charset="0"/>
                <a:cs typeface="Times New Roman" pitchFamily="18" charset="0"/>
              </a:rPr>
              <a:t>категории</a:t>
            </a:r>
            <a:endParaRPr lang="ru-RU" sz="3200" b="1" dirty="0">
              <a:solidFill>
                <a:prstClr val="black"/>
              </a:solidFill>
              <a:latin typeface="Times New Roman" pitchFamily="18" charset="0"/>
              <a:cs typeface="Times New Roman" pitchFamily="18" charset="0"/>
            </a:endParaRPr>
          </a:p>
        </p:txBody>
      </p:sp>
      <p:sp>
        <p:nvSpPr>
          <p:cNvPr id="6" name="TextBox 5"/>
          <p:cNvSpPr txBox="1"/>
          <p:nvPr/>
        </p:nvSpPr>
        <p:spPr>
          <a:xfrm>
            <a:off x="1116702" y="3140968"/>
            <a:ext cx="6510308" cy="646331"/>
          </a:xfrm>
          <a:prstGeom prst="rect">
            <a:avLst/>
          </a:prstGeom>
          <a:noFill/>
        </p:spPr>
        <p:txBody>
          <a:bodyPr wrap="none" rtlCol="0">
            <a:spAutoFit/>
          </a:bodyPr>
          <a:lstStyle/>
          <a:p>
            <a:r>
              <a:rPr lang="ru-RU" sz="3600" b="1" dirty="0" smtClean="0">
                <a:solidFill>
                  <a:prstClr val="black"/>
                </a:solidFill>
                <a:latin typeface="Times New Roman" pitchFamily="18" charset="0"/>
                <a:cs typeface="Times New Roman" pitchFamily="18" charset="0"/>
              </a:rPr>
              <a:t>Куликова Оксана Викторовна</a:t>
            </a:r>
            <a:endParaRPr lang="ru-RU" sz="3600" b="1" dirty="0">
              <a:solidFill>
                <a:prstClr val="black"/>
              </a:solidFill>
              <a:latin typeface="Times New Roman" pitchFamily="18" charset="0"/>
              <a:cs typeface="Times New Roman" pitchFamily="18" charset="0"/>
            </a:endParaRPr>
          </a:p>
        </p:txBody>
      </p:sp>
      <p:sp>
        <p:nvSpPr>
          <p:cNvPr id="7" name="TextBox 6"/>
          <p:cNvSpPr txBox="1"/>
          <p:nvPr/>
        </p:nvSpPr>
        <p:spPr>
          <a:xfrm>
            <a:off x="656571" y="4869160"/>
            <a:ext cx="7524432" cy="461665"/>
          </a:xfrm>
          <a:prstGeom prst="rect">
            <a:avLst/>
          </a:prstGeom>
          <a:noFill/>
        </p:spPr>
        <p:txBody>
          <a:bodyPr wrap="none" rtlCol="0">
            <a:spAutoFit/>
          </a:bodyPr>
          <a:lstStyle/>
          <a:p>
            <a:r>
              <a:rPr lang="ru-RU" sz="2400" b="1" dirty="0" smtClean="0">
                <a:solidFill>
                  <a:prstClr val="black"/>
                </a:solidFill>
                <a:latin typeface="Times New Roman" pitchFamily="18" charset="0"/>
                <a:cs typeface="Times New Roman" pitchFamily="18" charset="0"/>
              </a:rPr>
              <a:t>МБОУ «СОШ №8» г. Сафоново Смоленской области</a:t>
            </a:r>
            <a:endParaRPr lang="ru-RU" sz="2400" b="1" dirty="0">
              <a:solidFill>
                <a:prstClr val="black"/>
              </a:solidFill>
              <a:latin typeface="Times New Roman" pitchFamily="18" charset="0"/>
              <a:cs typeface="Times New Roman" pitchFamily="18" charset="0"/>
            </a:endParaRPr>
          </a:p>
        </p:txBody>
      </p:sp>
      <p:sp>
        <p:nvSpPr>
          <p:cNvPr id="2" name="Прямоугольник 1"/>
          <p:cNvSpPr/>
          <p:nvPr/>
        </p:nvSpPr>
        <p:spPr>
          <a:xfrm>
            <a:off x="467544" y="418359"/>
            <a:ext cx="5832648" cy="2554545"/>
          </a:xfrm>
          <a:prstGeom prst="rect">
            <a:avLst/>
          </a:prstGeom>
        </p:spPr>
        <p:txBody>
          <a:bodyPr wrap="square">
            <a:spAutoFit/>
          </a:bodyPr>
          <a:lstStyle/>
          <a:p>
            <a:pPr algn="ctr">
              <a:spcAft>
                <a:spcPts val="0"/>
              </a:spcAft>
            </a:pPr>
            <a:r>
              <a:rPr lang="ru-RU" sz="2000" b="1" dirty="0" smtClean="0">
                <a:latin typeface="Times New Roman"/>
                <a:ea typeface="Times New Roman"/>
              </a:rPr>
              <a:t>Опыт </a:t>
            </a:r>
            <a:r>
              <a:rPr lang="ru-RU" sz="2000" b="1" dirty="0">
                <a:latin typeface="Times New Roman"/>
                <a:ea typeface="Times New Roman"/>
              </a:rPr>
              <a:t>инновационной работы</a:t>
            </a:r>
          </a:p>
          <a:p>
            <a:pPr algn="ctr">
              <a:spcAft>
                <a:spcPts val="0"/>
              </a:spcAft>
            </a:pPr>
            <a:endParaRPr lang="ru-RU" sz="2000" b="1" dirty="0">
              <a:latin typeface="Times New Roman"/>
              <a:ea typeface="Times New Roman"/>
            </a:endParaRPr>
          </a:p>
          <a:p>
            <a:pPr algn="ctr">
              <a:spcAft>
                <a:spcPts val="0"/>
              </a:spcAft>
            </a:pPr>
            <a:r>
              <a:rPr lang="ru-RU" sz="2000" b="1" dirty="0" smtClean="0">
                <a:latin typeface="Times New Roman"/>
                <a:ea typeface="Times New Roman"/>
              </a:rPr>
              <a:t>«</a:t>
            </a:r>
            <a:r>
              <a:rPr lang="ru-RU" sz="2000" b="1" dirty="0">
                <a:latin typeface="Times New Roman"/>
                <a:ea typeface="Times New Roman"/>
              </a:rPr>
              <a:t>Организация и проведение </a:t>
            </a:r>
          </a:p>
          <a:p>
            <a:pPr algn="ctr">
              <a:spcAft>
                <a:spcPts val="0"/>
              </a:spcAft>
            </a:pPr>
            <a:r>
              <a:rPr lang="ru-RU" sz="2000" b="1" dirty="0">
                <a:latin typeface="Times New Roman"/>
                <a:ea typeface="Times New Roman"/>
              </a:rPr>
              <a:t>школьного этапа Президентских состязаний </a:t>
            </a:r>
          </a:p>
          <a:p>
            <a:pPr algn="ctr">
              <a:spcAft>
                <a:spcPts val="0"/>
              </a:spcAft>
            </a:pPr>
            <a:r>
              <a:rPr lang="ru-RU" sz="2000" b="1" dirty="0">
                <a:latin typeface="Times New Roman"/>
                <a:ea typeface="Times New Roman"/>
              </a:rPr>
              <a:t>среди учащихся начальных классов </a:t>
            </a:r>
            <a:endParaRPr lang="ru-RU" sz="2000" b="1" dirty="0" smtClean="0">
              <a:latin typeface="Times New Roman"/>
              <a:ea typeface="Times New Roman"/>
            </a:endParaRPr>
          </a:p>
          <a:p>
            <a:pPr algn="ctr">
              <a:spcAft>
                <a:spcPts val="0"/>
              </a:spcAft>
            </a:pPr>
            <a:r>
              <a:rPr lang="ru-RU" sz="2000" b="1" dirty="0" smtClean="0">
                <a:latin typeface="Times New Roman"/>
                <a:ea typeface="Times New Roman"/>
              </a:rPr>
              <a:t>МБОУ </a:t>
            </a:r>
            <a:r>
              <a:rPr lang="ru-RU" sz="2000" b="1" dirty="0">
                <a:latin typeface="Times New Roman"/>
                <a:ea typeface="Times New Roman"/>
              </a:rPr>
              <a:t>«СОШ №8»</a:t>
            </a:r>
          </a:p>
          <a:p>
            <a:pPr algn="ctr">
              <a:spcAft>
                <a:spcPts val="0"/>
              </a:spcAft>
            </a:pPr>
            <a:r>
              <a:rPr lang="ru-RU" sz="2000" b="1" dirty="0">
                <a:latin typeface="Times New Roman"/>
                <a:ea typeface="Times New Roman"/>
              </a:rPr>
              <a:t> г. Сафоново Смоленской области»</a:t>
            </a:r>
          </a:p>
          <a:p>
            <a:pPr>
              <a:spcAft>
                <a:spcPts val="0"/>
              </a:spcAft>
            </a:pPr>
            <a:r>
              <a:rPr lang="ru-RU" sz="2000" b="1" dirty="0">
                <a:latin typeface="Times New Roman"/>
                <a:ea typeface="Times New Roman"/>
              </a:rPr>
              <a:t> </a:t>
            </a:r>
            <a:endParaRPr lang="ru-RU" sz="2000" b="1" dirty="0">
              <a:effectLst/>
              <a:latin typeface="Times New Roman"/>
              <a:ea typeface="Times New Roman"/>
            </a:endParaRPr>
          </a:p>
        </p:txBody>
      </p:sp>
    </p:spTree>
    <p:extLst>
      <p:ext uri="{BB962C8B-B14F-4D97-AF65-F5344CB8AC3E}">
        <p14:creationId xmlns:p14="http://schemas.microsoft.com/office/powerpoint/2010/main" val="30868890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85047" y="293888"/>
            <a:ext cx="4326826" cy="553998"/>
          </a:xfrm>
          <a:prstGeom prst="rect">
            <a:avLst/>
          </a:prstGeom>
        </p:spPr>
        <p:txBody>
          <a:bodyPr wrap="none">
            <a:spAutoFit/>
          </a:bodyPr>
          <a:lstStyle/>
          <a:p>
            <a:pPr algn="ctr">
              <a:lnSpc>
                <a:spcPct val="150000"/>
              </a:lnSpc>
            </a:pPr>
            <a:r>
              <a:rPr lang="ru-RU" sz="2000" dirty="0">
                <a:solidFill>
                  <a:prstClr val="black"/>
                </a:solidFill>
                <a:latin typeface="Arial Black" panose="020B0A04020102020204" pitchFamily="34" charset="0"/>
              </a:rPr>
              <a:t>СПОРТИВНОЕ МНОГОБОРЬЕ</a:t>
            </a:r>
          </a:p>
        </p:txBody>
      </p:sp>
      <p:sp>
        <p:nvSpPr>
          <p:cNvPr id="3" name="Прямоугольник 2"/>
          <p:cNvSpPr/>
          <p:nvPr/>
        </p:nvSpPr>
        <p:spPr>
          <a:xfrm>
            <a:off x="827584" y="1196752"/>
            <a:ext cx="3620876" cy="3339376"/>
          </a:xfrm>
          <a:prstGeom prst="rect">
            <a:avLst/>
          </a:prstGeom>
        </p:spPr>
        <p:txBody>
          <a:bodyPr wrap="square">
            <a:spAutoFit/>
          </a:bodyPr>
          <a:lstStyle/>
          <a:p>
            <a:r>
              <a:rPr lang="ru-RU" sz="1900" b="1" dirty="0">
                <a:solidFill>
                  <a:srgbClr val="4E67C8">
                    <a:lumMod val="75000"/>
                  </a:srgbClr>
                </a:solidFill>
                <a:latin typeface="Arial Black" panose="020B0A04020102020204" pitchFamily="34" charset="0"/>
                <a:ea typeface="Times New Roman"/>
                <a:cs typeface="Times New Roman"/>
              </a:rPr>
              <a:t>Сгибание </a:t>
            </a:r>
            <a:r>
              <a:rPr lang="ru-RU" sz="1900" b="1" dirty="0" smtClean="0">
                <a:solidFill>
                  <a:srgbClr val="4E67C8">
                    <a:lumMod val="75000"/>
                  </a:srgbClr>
                </a:solidFill>
                <a:latin typeface="Arial Black" panose="020B0A04020102020204" pitchFamily="34" charset="0"/>
                <a:ea typeface="Times New Roman"/>
                <a:cs typeface="Times New Roman"/>
              </a:rPr>
              <a:t>рук в </a:t>
            </a:r>
            <a:r>
              <a:rPr lang="ru-RU" sz="1900" b="1" dirty="0">
                <a:solidFill>
                  <a:srgbClr val="4E67C8">
                    <a:lumMod val="75000"/>
                  </a:srgbClr>
                </a:solidFill>
                <a:latin typeface="Arial Black" panose="020B0A04020102020204" pitchFamily="34" charset="0"/>
                <a:ea typeface="Times New Roman"/>
                <a:cs typeface="Times New Roman"/>
              </a:rPr>
              <a:t>упоре </a:t>
            </a:r>
            <a:r>
              <a:rPr lang="ru-RU" sz="1900" b="1" dirty="0" smtClean="0">
                <a:solidFill>
                  <a:srgbClr val="4E67C8">
                    <a:lumMod val="75000"/>
                  </a:srgbClr>
                </a:solidFill>
                <a:latin typeface="Arial Black" panose="020B0A04020102020204" pitchFamily="34" charset="0"/>
                <a:ea typeface="Times New Roman"/>
                <a:cs typeface="Times New Roman"/>
              </a:rPr>
              <a:t>«лёжа</a:t>
            </a:r>
            <a:r>
              <a:rPr lang="ru-RU" sz="1900" dirty="0">
                <a:solidFill>
                  <a:srgbClr val="4E67C8">
                    <a:lumMod val="75000"/>
                  </a:srgbClr>
                </a:solidFill>
                <a:latin typeface="Arial Black" panose="020B0A04020102020204" pitchFamily="34" charset="0"/>
                <a:ea typeface="Times New Roman"/>
                <a:cs typeface="Times New Roman"/>
              </a:rPr>
              <a:t> </a:t>
            </a:r>
            <a:r>
              <a:rPr lang="ru-RU" sz="1900" dirty="0" smtClean="0">
                <a:solidFill>
                  <a:srgbClr val="4E67C8">
                    <a:lumMod val="75000"/>
                  </a:srgbClr>
                </a:solidFill>
                <a:latin typeface="Arial Black" panose="020B0A04020102020204" pitchFamily="34" charset="0"/>
                <a:ea typeface="Times New Roman"/>
                <a:cs typeface="Times New Roman"/>
              </a:rPr>
              <a:t>» </a:t>
            </a:r>
            <a:r>
              <a:rPr lang="ru-RU" sz="1900" dirty="0" smtClean="0">
                <a:solidFill>
                  <a:srgbClr val="333333"/>
                </a:solidFill>
                <a:latin typeface="Arial Black" panose="020B0A04020102020204" pitchFamily="34" charset="0"/>
                <a:ea typeface="Times New Roman"/>
                <a:cs typeface="Times New Roman"/>
              </a:rPr>
              <a:t>- туловище </a:t>
            </a:r>
            <a:r>
              <a:rPr lang="ru-RU" sz="1900" dirty="0">
                <a:solidFill>
                  <a:srgbClr val="333333"/>
                </a:solidFill>
                <a:latin typeface="Arial Black" panose="020B0A04020102020204" pitchFamily="34" charset="0"/>
                <a:ea typeface="Times New Roman"/>
                <a:cs typeface="Times New Roman"/>
              </a:rPr>
              <a:t>должно быть ровное, во время выполнения сгибания рук колени не сгибать, туловище в пояснице не прогибать и не выгибать, грудью слегка касаться пола или </a:t>
            </a:r>
            <a:r>
              <a:rPr lang="ru-RU" sz="1900" dirty="0" smtClean="0">
                <a:solidFill>
                  <a:srgbClr val="000000"/>
                </a:solidFill>
                <a:latin typeface="Arial Black" panose="020B0A04020102020204" pitchFamily="34" charset="0"/>
                <a:ea typeface="Times New Roman"/>
              </a:rPr>
              <a:t>предмета </a:t>
            </a:r>
            <a:r>
              <a:rPr lang="ru-RU" sz="1900" dirty="0">
                <a:solidFill>
                  <a:srgbClr val="000000"/>
                </a:solidFill>
                <a:latin typeface="Arial Black" panose="020B0A04020102020204" pitchFamily="34" charset="0"/>
                <a:ea typeface="Times New Roman"/>
              </a:rPr>
              <a:t>высотой не более 5 </a:t>
            </a:r>
            <a:r>
              <a:rPr lang="ru-RU" sz="1900" dirty="0" smtClean="0">
                <a:solidFill>
                  <a:srgbClr val="000000"/>
                </a:solidFill>
                <a:latin typeface="Arial Black" panose="020B0A04020102020204" pitchFamily="34" charset="0"/>
                <a:ea typeface="Times New Roman"/>
              </a:rPr>
              <a:t>см</a:t>
            </a:r>
            <a:endParaRPr lang="ru-RU" sz="1900" dirty="0">
              <a:solidFill>
                <a:prstClr val="black"/>
              </a:solidFill>
              <a:latin typeface="Arial Black" panose="020B0A04020102020204" pitchFamily="34" charset="0"/>
            </a:endParaRPr>
          </a:p>
        </p:txBody>
      </p:sp>
      <p:graphicFrame>
        <p:nvGraphicFramePr>
          <p:cNvPr id="4" name="Таблица 3"/>
          <p:cNvGraphicFramePr>
            <a:graphicFrameLocks noGrp="1"/>
          </p:cNvGraphicFramePr>
          <p:nvPr>
            <p:extLst>
              <p:ext uri="{D42A27DB-BD31-4B8C-83A1-F6EECF244321}">
                <p14:modId xmlns:p14="http://schemas.microsoft.com/office/powerpoint/2010/main" val="299430883"/>
              </p:ext>
            </p:extLst>
          </p:nvPr>
        </p:nvGraphicFramePr>
        <p:xfrm>
          <a:off x="4665417" y="1345524"/>
          <a:ext cx="4047594" cy="3074090"/>
        </p:xfrm>
        <a:graphic>
          <a:graphicData uri="http://schemas.openxmlformats.org/drawingml/2006/table">
            <a:tbl>
              <a:tblPr firstRow="1" firstCol="1" bandRow="1">
                <a:tableStyleId>{3C2FFA5D-87B4-456A-9821-1D502468CF0F}</a:tableStyleId>
              </a:tblPr>
              <a:tblGrid>
                <a:gridCol w="720083"/>
                <a:gridCol w="519199"/>
                <a:gridCol w="576064"/>
                <a:gridCol w="504056"/>
                <a:gridCol w="576064"/>
                <a:gridCol w="576064"/>
                <a:gridCol w="576064"/>
              </a:tblGrid>
              <a:tr h="879005">
                <a:tc rowSpan="3">
                  <a:txBody>
                    <a:bodyPr/>
                    <a:lstStyle/>
                    <a:p>
                      <a:pPr algn="ctr">
                        <a:lnSpc>
                          <a:spcPct val="115000"/>
                        </a:lnSpc>
                        <a:spcAft>
                          <a:spcPts val="0"/>
                        </a:spcAft>
                      </a:pPr>
                      <a:r>
                        <a:rPr lang="ru-RU" sz="1200" dirty="0">
                          <a:effectLst/>
                        </a:rPr>
                        <a:t>Возраст (лет)</a:t>
                      </a:r>
                      <a:endParaRPr lang="ru-RU" sz="1100" dirty="0">
                        <a:effectLst/>
                        <a:latin typeface="Calibri"/>
                        <a:ea typeface="Calibri"/>
                        <a:cs typeface="Times New Roman"/>
                      </a:endParaRPr>
                    </a:p>
                    <a:p>
                      <a:pPr>
                        <a:lnSpc>
                          <a:spcPct val="115000"/>
                        </a:lnSpc>
                        <a:spcAft>
                          <a:spcPts val="0"/>
                        </a:spcAft>
                      </a:pPr>
                      <a:r>
                        <a:rPr lang="ru-RU" sz="1200" dirty="0">
                          <a:effectLst/>
                        </a:rPr>
                        <a:t> </a:t>
                      </a:r>
                      <a:endParaRPr lang="ru-RU" sz="1100" dirty="0">
                        <a:effectLst/>
                        <a:latin typeface="Calibri"/>
                        <a:ea typeface="Calibri"/>
                        <a:cs typeface="Times New Roman"/>
                      </a:endParaRPr>
                    </a:p>
                  </a:txBody>
                  <a:tcPr marL="66675" marR="66675" marT="66675" marB="66675"/>
                </a:tc>
                <a:tc gridSpan="6">
                  <a:txBody>
                    <a:bodyPr/>
                    <a:lstStyle/>
                    <a:p>
                      <a:pPr algn="ctr">
                        <a:lnSpc>
                          <a:spcPct val="115000"/>
                        </a:lnSpc>
                        <a:spcAft>
                          <a:spcPts val="0"/>
                        </a:spcAft>
                      </a:pPr>
                      <a:r>
                        <a:rPr lang="ru-RU" sz="1200" dirty="0" smtClean="0">
                          <a:effectLst/>
                        </a:rPr>
                        <a:t>Физическое упражнение</a:t>
                      </a:r>
                      <a:endParaRPr lang="ru-RU" sz="1100" dirty="0">
                        <a:effectLst/>
                        <a:latin typeface="Calibri"/>
                        <a:ea typeface="Calibri"/>
                        <a:cs typeface="Times New Roman"/>
                      </a:endParaRPr>
                    </a:p>
                    <a:p>
                      <a:pPr algn="ctr">
                        <a:lnSpc>
                          <a:spcPct val="115000"/>
                        </a:lnSpc>
                        <a:spcAft>
                          <a:spcPts val="0"/>
                        </a:spcAft>
                      </a:pPr>
                      <a:r>
                        <a:rPr lang="ru-RU" sz="1200" dirty="0">
                          <a:effectLst/>
                        </a:rPr>
                        <a:t>Отжимания в упоре лёжа (кол-во раз)</a:t>
                      </a:r>
                      <a:endParaRPr lang="ru-RU" sz="1100" dirty="0">
                        <a:effectLst/>
                        <a:latin typeface="Calibri"/>
                        <a:ea typeface="Calibri"/>
                        <a:cs typeface="Times New Roman"/>
                      </a:endParaRPr>
                    </a:p>
                  </a:txBody>
                  <a:tcPr marL="66675" marR="66675" marT="66675" marB="66675"/>
                </a:tc>
                <a:tc hMerge="1">
                  <a:txBody>
                    <a:bodyPr/>
                    <a:lstStyle/>
                    <a:p>
                      <a:endParaRPr lang="ru-RU"/>
                    </a:p>
                  </a:txBody>
                  <a:tcPr marL="66675" marR="66675" marT="66675" marB="66675"/>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330046">
                <a:tc vMerge="1">
                  <a:txBody>
                    <a:bodyPr/>
                    <a:lstStyle/>
                    <a:p>
                      <a:pPr>
                        <a:lnSpc>
                          <a:spcPct val="115000"/>
                        </a:lnSpc>
                        <a:spcAft>
                          <a:spcPts val="0"/>
                        </a:spcAft>
                      </a:pPr>
                      <a:endParaRPr lang="ru-RU" sz="1100" dirty="0">
                        <a:effectLst/>
                        <a:latin typeface="Calibri"/>
                        <a:ea typeface="Calibri"/>
                        <a:cs typeface="Times New Roman"/>
                      </a:endParaRPr>
                    </a:p>
                  </a:txBody>
                  <a:tcPr marL="66675" marR="66675" marT="66675" marB="66675"/>
                </a:tc>
                <a:tc gridSpan="3">
                  <a:txBody>
                    <a:bodyPr/>
                    <a:lstStyle/>
                    <a:p>
                      <a:pPr>
                        <a:lnSpc>
                          <a:spcPct val="115000"/>
                        </a:lnSpc>
                        <a:spcAft>
                          <a:spcPts val="0"/>
                        </a:spcAft>
                      </a:pPr>
                      <a:r>
                        <a:rPr lang="ru-RU" sz="1200" dirty="0" smtClean="0">
                          <a:effectLst/>
                        </a:rPr>
                        <a:t>Мальчики</a:t>
                      </a:r>
                      <a:endParaRPr lang="ru-RU" sz="1100" dirty="0">
                        <a:effectLst/>
                        <a:latin typeface="Calibri"/>
                        <a:ea typeface="Calibri"/>
                        <a:cs typeface="Times New Roman"/>
                      </a:endParaRPr>
                    </a:p>
                  </a:txBody>
                  <a:tcPr marL="66675" marR="66675" marT="66675" marB="66675"/>
                </a:tc>
                <a:tc hMerge="1">
                  <a:txBody>
                    <a:bodyPr/>
                    <a:lstStyle/>
                    <a:p>
                      <a:endParaRPr lang="ru-RU"/>
                    </a:p>
                  </a:txBody>
                  <a:tcPr/>
                </a:tc>
                <a:tc hMerge="1">
                  <a:txBody>
                    <a:bodyPr/>
                    <a:lstStyle/>
                    <a:p>
                      <a:endParaRPr lang="ru-RU"/>
                    </a:p>
                  </a:txBody>
                  <a:tcPr/>
                </a:tc>
                <a:tc gridSpan="3">
                  <a:txBody>
                    <a:bodyPr/>
                    <a:lstStyle/>
                    <a:p>
                      <a:pPr>
                        <a:lnSpc>
                          <a:spcPct val="115000"/>
                        </a:lnSpc>
                        <a:spcAft>
                          <a:spcPts val="0"/>
                        </a:spcAft>
                      </a:pPr>
                      <a:r>
                        <a:rPr lang="ru-RU" sz="1200" dirty="0" smtClean="0">
                          <a:effectLst/>
                        </a:rPr>
                        <a:t>Девочки</a:t>
                      </a:r>
                      <a:endParaRPr lang="ru-RU" sz="1100" dirty="0">
                        <a:effectLst/>
                        <a:latin typeface="Calibri"/>
                        <a:ea typeface="Calibri"/>
                        <a:cs typeface="Times New Roman"/>
                      </a:endParaRPr>
                    </a:p>
                  </a:txBody>
                  <a:tcPr marL="66675" marR="66675" marT="66675" marB="66675"/>
                </a:tc>
                <a:tc hMerge="1">
                  <a:txBody>
                    <a:bodyPr/>
                    <a:lstStyle/>
                    <a:p>
                      <a:pPr>
                        <a:lnSpc>
                          <a:spcPct val="115000"/>
                        </a:lnSpc>
                        <a:spcAft>
                          <a:spcPts val="0"/>
                        </a:spcAft>
                      </a:pPr>
                      <a:endParaRPr lang="ru-RU" sz="1100">
                        <a:effectLst/>
                        <a:latin typeface="Calibri"/>
                        <a:ea typeface="Calibri"/>
                        <a:cs typeface="Times New Roman"/>
                      </a:endParaRPr>
                    </a:p>
                  </a:txBody>
                  <a:tcPr marL="66675" marR="66675" marT="66675" marB="66675"/>
                </a:tc>
                <a:tc hMerge="1">
                  <a:txBody>
                    <a:bodyPr/>
                    <a:lstStyle/>
                    <a:p>
                      <a:pPr>
                        <a:lnSpc>
                          <a:spcPct val="115000"/>
                        </a:lnSpc>
                        <a:spcAft>
                          <a:spcPts val="0"/>
                        </a:spcAft>
                      </a:pPr>
                      <a:endParaRPr lang="ru-RU" sz="1100" dirty="0">
                        <a:effectLst/>
                        <a:latin typeface="Calibri"/>
                        <a:ea typeface="Calibri"/>
                        <a:cs typeface="Times New Roman"/>
                      </a:endParaRPr>
                    </a:p>
                  </a:txBody>
                  <a:tcPr marL="66675" marR="66675" marT="66675" marB="66675"/>
                </a:tc>
              </a:tr>
              <a:tr h="330046">
                <a:tc vMerge="1">
                  <a:txBody>
                    <a:bodyPr/>
                    <a:lstStyle/>
                    <a:p>
                      <a:pPr>
                        <a:lnSpc>
                          <a:spcPct val="115000"/>
                        </a:lnSpc>
                        <a:spcAft>
                          <a:spcPts val="0"/>
                        </a:spcAft>
                      </a:pPr>
                      <a:endParaRPr lang="ru-RU" sz="1100" dirty="0">
                        <a:effectLst/>
                        <a:latin typeface="Calibri"/>
                        <a:ea typeface="Calibri"/>
                        <a:cs typeface="Times New Roman"/>
                      </a:endParaRPr>
                    </a:p>
                  </a:txBody>
                  <a:tcPr marL="66675" marR="66675" marT="66675" marB="66675"/>
                </a:tc>
                <a:tc>
                  <a:txBody>
                    <a:bodyPr/>
                    <a:lstStyle/>
                    <a:p>
                      <a:pPr>
                        <a:lnSpc>
                          <a:spcPct val="115000"/>
                        </a:lnSpc>
                        <a:spcAft>
                          <a:spcPts val="0"/>
                        </a:spcAft>
                      </a:pPr>
                      <a:r>
                        <a:rPr lang="ru-RU" sz="800" dirty="0" smtClean="0">
                          <a:effectLst/>
                          <a:latin typeface="+mn-lt"/>
                          <a:ea typeface="Calibri"/>
                          <a:cs typeface="Times New Roman"/>
                        </a:rPr>
                        <a:t>бронза</a:t>
                      </a:r>
                      <a:endParaRPr lang="ru-RU" sz="800" dirty="0">
                        <a:effectLst/>
                        <a:latin typeface="+mn-lt"/>
                        <a:ea typeface="Calibri"/>
                        <a:cs typeface="Times New Roman"/>
                      </a:endParaRPr>
                    </a:p>
                  </a:txBody>
                  <a:tcPr marL="66675" marR="66675" marT="66675" marB="66675">
                    <a:lnR w="12700" cap="flat" cmpd="sng" algn="ctr">
                      <a:solidFill>
                        <a:schemeClr val="tx1"/>
                      </a:solidFill>
                      <a:prstDash val="solid"/>
                      <a:round/>
                      <a:headEnd type="none" w="med" len="med"/>
                      <a:tailEnd type="none" w="med" len="med"/>
                    </a:lnR>
                  </a:tcPr>
                </a:tc>
                <a:tc>
                  <a:txBody>
                    <a:bodyPr/>
                    <a:lstStyle/>
                    <a:p>
                      <a:pPr>
                        <a:lnSpc>
                          <a:spcPct val="115000"/>
                        </a:lnSpc>
                        <a:spcAft>
                          <a:spcPts val="0"/>
                        </a:spcAft>
                      </a:pPr>
                      <a:r>
                        <a:rPr lang="ru-RU" sz="800" dirty="0" smtClean="0">
                          <a:effectLst/>
                          <a:latin typeface="+mn-lt"/>
                          <a:ea typeface="Calibri"/>
                          <a:cs typeface="Times New Roman"/>
                        </a:rPr>
                        <a:t>серебро</a:t>
                      </a:r>
                      <a:endParaRPr lang="ru-RU" sz="800" dirty="0">
                        <a:effectLst/>
                        <a:latin typeface="+mn-lt"/>
                        <a:ea typeface="Calibri"/>
                        <a:cs typeface="Times New Roman"/>
                      </a:endParaRPr>
                    </a:p>
                  </a:txBody>
                  <a:tcPr marL="66675" marR="66675" marT="66675"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nSpc>
                          <a:spcPct val="115000"/>
                        </a:lnSpc>
                        <a:spcAft>
                          <a:spcPts val="0"/>
                        </a:spcAft>
                      </a:pPr>
                      <a:r>
                        <a:rPr lang="ru-RU" sz="800" dirty="0" smtClean="0">
                          <a:effectLst/>
                          <a:latin typeface="+mn-lt"/>
                          <a:ea typeface="Calibri"/>
                          <a:cs typeface="Times New Roman"/>
                        </a:rPr>
                        <a:t>золото</a:t>
                      </a:r>
                      <a:endParaRPr lang="ru-RU" sz="800" dirty="0">
                        <a:effectLst/>
                        <a:latin typeface="+mn-lt"/>
                        <a:ea typeface="Calibri"/>
                        <a:cs typeface="Times New Roman"/>
                      </a:endParaRPr>
                    </a:p>
                  </a:txBody>
                  <a:tcPr marL="66675" marR="66675" marT="66675" marB="66675">
                    <a:lnL w="12700" cap="flat" cmpd="sng" algn="ctr">
                      <a:solidFill>
                        <a:schemeClr val="tx1"/>
                      </a:solidFill>
                      <a:prstDash val="solid"/>
                      <a:round/>
                      <a:headEnd type="none" w="med" len="med"/>
                      <a:tailEnd type="none" w="med" len="med"/>
                    </a:lnL>
                  </a:tcPr>
                </a:tc>
                <a:tc>
                  <a:txBody>
                    <a:bodyPr/>
                    <a:lstStyle/>
                    <a:p>
                      <a:pPr>
                        <a:lnSpc>
                          <a:spcPct val="115000"/>
                        </a:lnSpc>
                        <a:spcAft>
                          <a:spcPts val="0"/>
                        </a:spcAft>
                      </a:pPr>
                      <a:r>
                        <a:rPr lang="ru-RU" sz="800" dirty="0" smtClean="0">
                          <a:effectLst/>
                          <a:latin typeface="+mn-lt"/>
                          <a:ea typeface="Calibri"/>
                          <a:cs typeface="Times New Roman"/>
                        </a:rPr>
                        <a:t>бронза</a:t>
                      </a:r>
                      <a:endParaRPr lang="ru-RU" sz="800" dirty="0">
                        <a:effectLst/>
                        <a:latin typeface="+mn-lt"/>
                        <a:ea typeface="Calibri"/>
                        <a:cs typeface="Times New Roman"/>
                      </a:endParaRPr>
                    </a:p>
                  </a:txBody>
                  <a:tcPr marL="66675" marR="66675" marT="66675" marB="66675">
                    <a:lnR w="12700" cap="flat" cmpd="sng" algn="ctr">
                      <a:solidFill>
                        <a:schemeClr val="tx1"/>
                      </a:solidFill>
                      <a:prstDash val="solid"/>
                      <a:round/>
                      <a:headEnd type="none" w="med" len="med"/>
                      <a:tailEnd type="none" w="med" len="med"/>
                    </a:lnR>
                  </a:tcPr>
                </a:tc>
                <a:tc>
                  <a:txBody>
                    <a:bodyPr/>
                    <a:lstStyle/>
                    <a:p>
                      <a:pPr>
                        <a:lnSpc>
                          <a:spcPct val="115000"/>
                        </a:lnSpc>
                        <a:spcAft>
                          <a:spcPts val="0"/>
                        </a:spcAft>
                      </a:pPr>
                      <a:r>
                        <a:rPr lang="ru-RU" sz="800" dirty="0" smtClean="0">
                          <a:effectLst/>
                          <a:latin typeface="+mn-lt"/>
                          <a:ea typeface="Calibri"/>
                          <a:cs typeface="Times New Roman"/>
                        </a:rPr>
                        <a:t>серебро</a:t>
                      </a:r>
                      <a:endParaRPr lang="ru-RU" sz="800" dirty="0">
                        <a:effectLst/>
                        <a:latin typeface="+mn-lt"/>
                        <a:ea typeface="Calibri"/>
                        <a:cs typeface="Times New Roman"/>
                      </a:endParaRPr>
                    </a:p>
                  </a:txBody>
                  <a:tcPr marL="66675" marR="66675" marT="66675"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nSpc>
                          <a:spcPct val="115000"/>
                        </a:lnSpc>
                        <a:spcAft>
                          <a:spcPts val="0"/>
                        </a:spcAft>
                      </a:pPr>
                      <a:r>
                        <a:rPr lang="ru-RU" sz="800" dirty="0" smtClean="0">
                          <a:effectLst/>
                          <a:latin typeface="+mn-lt"/>
                          <a:ea typeface="Calibri"/>
                          <a:cs typeface="Times New Roman"/>
                        </a:rPr>
                        <a:t>золото</a:t>
                      </a:r>
                      <a:endParaRPr lang="ru-RU" sz="800" dirty="0">
                        <a:effectLst/>
                        <a:latin typeface="+mn-lt"/>
                        <a:ea typeface="Calibri"/>
                        <a:cs typeface="Times New Roman"/>
                      </a:endParaRPr>
                    </a:p>
                  </a:txBody>
                  <a:tcPr marL="66675" marR="66675" marT="66675" marB="66675">
                    <a:lnL w="12700" cap="flat" cmpd="sng" algn="ctr">
                      <a:solidFill>
                        <a:schemeClr val="tx1"/>
                      </a:solidFill>
                      <a:prstDash val="solid"/>
                      <a:round/>
                      <a:headEnd type="none" w="med" len="med"/>
                      <a:tailEnd type="none" w="med" len="med"/>
                    </a:lnL>
                  </a:tcPr>
                </a:tc>
              </a:tr>
              <a:tr h="418651">
                <a:tc>
                  <a:txBody>
                    <a:bodyPr/>
                    <a:lstStyle/>
                    <a:p>
                      <a:pPr>
                        <a:lnSpc>
                          <a:spcPct val="115000"/>
                        </a:lnSpc>
                        <a:spcAft>
                          <a:spcPts val="0"/>
                        </a:spcAft>
                      </a:pPr>
                      <a:r>
                        <a:rPr lang="ru-RU" sz="1200" dirty="0" smtClean="0">
                          <a:effectLst/>
                          <a:latin typeface="+mj-lt"/>
                        </a:rPr>
                        <a:t>7 -8</a:t>
                      </a:r>
                      <a:endParaRPr lang="ru-RU" sz="1100" dirty="0">
                        <a:effectLst/>
                        <a:latin typeface="+mj-lt"/>
                        <a:ea typeface="Calibri"/>
                        <a:cs typeface="Times New Roman"/>
                      </a:endParaRPr>
                    </a:p>
                    <a:p>
                      <a:pPr>
                        <a:lnSpc>
                          <a:spcPct val="115000"/>
                        </a:lnSpc>
                        <a:spcAft>
                          <a:spcPts val="0"/>
                        </a:spcAft>
                      </a:pPr>
                      <a:endParaRPr lang="ru-RU" sz="1100" dirty="0">
                        <a:effectLst/>
                        <a:latin typeface="+mj-lt"/>
                        <a:ea typeface="Calibri"/>
                        <a:cs typeface="Times New Roman"/>
                      </a:endParaRPr>
                    </a:p>
                  </a:txBody>
                  <a:tcPr marL="66675" marR="66675" marT="66675" marB="66675"/>
                </a:tc>
                <a:tc>
                  <a:txBody>
                    <a:bodyPr/>
                    <a:lstStyle/>
                    <a:p>
                      <a:pPr>
                        <a:lnSpc>
                          <a:spcPct val="115000"/>
                        </a:lnSpc>
                        <a:spcAft>
                          <a:spcPts val="0"/>
                        </a:spcAft>
                      </a:pPr>
                      <a:r>
                        <a:rPr lang="ru-RU" sz="1100" dirty="0" smtClean="0">
                          <a:effectLst/>
                          <a:latin typeface="+mj-lt"/>
                          <a:ea typeface="Calibri"/>
                          <a:cs typeface="Times New Roman"/>
                        </a:rPr>
                        <a:t>7</a:t>
                      </a:r>
                      <a:endParaRPr lang="ru-RU" sz="1100" dirty="0">
                        <a:effectLst/>
                        <a:latin typeface="+mj-lt"/>
                        <a:ea typeface="Calibri"/>
                        <a:cs typeface="Times New Roman"/>
                      </a:endParaRPr>
                    </a:p>
                  </a:txBody>
                  <a:tcPr marL="66675" marR="66675" marT="66675" marB="66675"/>
                </a:tc>
                <a:tc>
                  <a:txBody>
                    <a:bodyPr/>
                    <a:lstStyle/>
                    <a:p>
                      <a:pPr>
                        <a:lnSpc>
                          <a:spcPct val="115000"/>
                        </a:lnSpc>
                        <a:spcAft>
                          <a:spcPts val="0"/>
                        </a:spcAft>
                      </a:pPr>
                      <a:r>
                        <a:rPr lang="ru-RU" sz="1100" dirty="0" smtClean="0">
                          <a:effectLst/>
                          <a:latin typeface="+mj-lt"/>
                          <a:ea typeface="Calibri"/>
                          <a:cs typeface="Times New Roman"/>
                        </a:rPr>
                        <a:t>9</a:t>
                      </a:r>
                      <a:endParaRPr lang="ru-RU" sz="1100" dirty="0">
                        <a:effectLst/>
                        <a:latin typeface="+mj-lt"/>
                        <a:ea typeface="Calibri"/>
                        <a:cs typeface="Times New Roman"/>
                      </a:endParaRPr>
                    </a:p>
                  </a:txBody>
                  <a:tcPr marL="66675" marR="66675" marT="66675" marB="66675"/>
                </a:tc>
                <a:tc>
                  <a:txBody>
                    <a:bodyPr/>
                    <a:lstStyle/>
                    <a:p>
                      <a:pPr>
                        <a:lnSpc>
                          <a:spcPct val="115000"/>
                        </a:lnSpc>
                        <a:spcAft>
                          <a:spcPts val="0"/>
                        </a:spcAft>
                      </a:pPr>
                      <a:r>
                        <a:rPr lang="ru-RU" sz="1100" dirty="0" smtClean="0">
                          <a:effectLst/>
                          <a:latin typeface="+mj-lt"/>
                        </a:rPr>
                        <a:t>13</a:t>
                      </a:r>
                      <a:endParaRPr lang="ru-RU" sz="1100" dirty="0">
                        <a:effectLst/>
                        <a:latin typeface="+mj-lt"/>
                        <a:ea typeface="Calibri"/>
                        <a:cs typeface="Times New Roman"/>
                      </a:endParaRPr>
                    </a:p>
                  </a:txBody>
                  <a:tcPr marL="66675" marR="66675" marT="66675" marB="66675"/>
                </a:tc>
                <a:tc>
                  <a:txBody>
                    <a:bodyPr/>
                    <a:lstStyle/>
                    <a:p>
                      <a:pPr>
                        <a:lnSpc>
                          <a:spcPct val="115000"/>
                        </a:lnSpc>
                        <a:spcAft>
                          <a:spcPts val="0"/>
                        </a:spcAft>
                      </a:pPr>
                      <a:r>
                        <a:rPr lang="ru-RU" sz="1100" dirty="0" smtClean="0">
                          <a:effectLst/>
                          <a:latin typeface="+mj-lt"/>
                          <a:ea typeface="Calibri"/>
                          <a:cs typeface="Times New Roman"/>
                        </a:rPr>
                        <a:t>4</a:t>
                      </a:r>
                      <a:endParaRPr lang="ru-RU" sz="1100" dirty="0">
                        <a:effectLst/>
                        <a:latin typeface="+mj-lt"/>
                        <a:ea typeface="Calibri"/>
                        <a:cs typeface="Times New Roman"/>
                      </a:endParaRPr>
                    </a:p>
                  </a:txBody>
                  <a:tcPr marL="66675" marR="66675" marT="66675" marB="66675"/>
                </a:tc>
                <a:tc>
                  <a:txBody>
                    <a:bodyPr/>
                    <a:lstStyle/>
                    <a:p>
                      <a:pPr>
                        <a:lnSpc>
                          <a:spcPct val="115000"/>
                        </a:lnSpc>
                        <a:spcAft>
                          <a:spcPts val="0"/>
                        </a:spcAft>
                      </a:pPr>
                      <a:r>
                        <a:rPr lang="ru-RU" sz="1100" dirty="0" smtClean="0">
                          <a:effectLst/>
                          <a:latin typeface="+mj-lt"/>
                          <a:ea typeface="Calibri"/>
                          <a:cs typeface="Times New Roman"/>
                        </a:rPr>
                        <a:t>5</a:t>
                      </a:r>
                      <a:endParaRPr lang="ru-RU" sz="1100" dirty="0">
                        <a:effectLst/>
                        <a:latin typeface="+mj-lt"/>
                        <a:ea typeface="Calibri"/>
                        <a:cs typeface="Times New Roman"/>
                      </a:endParaRPr>
                    </a:p>
                  </a:txBody>
                  <a:tcPr marL="66675" marR="66675" marT="66675" marB="66675"/>
                </a:tc>
                <a:tc>
                  <a:txBody>
                    <a:bodyPr/>
                    <a:lstStyle/>
                    <a:p>
                      <a:pPr>
                        <a:lnSpc>
                          <a:spcPct val="115000"/>
                        </a:lnSpc>
                        <a:spcAft>
                          <a:spcPts val="0"/>
                        </a:spcAft>
                      </a:pPr>
                      <a:r>
                        <a:rPr lang="ru-RU" sz="1100" baseline="0" dirty="0" smtClean="0">
                          <a:effectLst/>
                          <a:latin typeface="+mj-lt"/>
                          <a:ea typeface="Calibri"/>
                          <a:cs typeface="Times New Roman"/>
                        </a:rPr>
                        <a:t>11</a:t>
                      </a:r>
                      <a:endParaRPr lang="ru-RU" sz="1100" dirty="0">
                        <a:effectLst/>
                        <a:latin typeface="+mj-lt"/>
                        <a:ea typeface="Calibri"/>
                        <a:cs typeface="Times New Roman"/>
                      </a:endParaRPr>
                    </a:p>
                  </a:txBody>
                  <a:tcPr marL="66675" marR="66675" marT="66675" marB="66675"/>
                </a:tc>
              </a:tr>
              <a:tr h="469570">
                <a:tc>
                  <a:txBody>
                    <a:bodyPr/>
                    <a:lstStyle/>
                    <a:p>
                      <a:pPr>
                        <a:lnSpc>
                          <a:spcPct val="115000"/>
                        </a:lnSpc>
                        <a:spcAft>
                          <a:spcPts val="0"/>
                        </a:spcAft>
                      </a:pPr>
                      <a:r>
                        <a:rPr lang="ru-RU" sz="1200" dirty="0" smtClean="0">
                          <a:effectLst/>
                          <a:latin typeface="+mj-lt"/>
                        </a:rPr>
                        <a:t>9 -10</a:t>
                      </a:r>
                      <a:endParaRPr lang="ru-RU" sz="1100" dirty="0">
                        <a:effectLst/>
                        <a:latin typeface="+mj-lt"/>
                        <a:ea typeface="Calibri"/>
                        <a:cs typeface="Times New Roman"/>
                      </a:endParaRPr>
                    </a:p>
                    <a:p>
                      <a:pPr>
                        <a:lnSpc>
                          <a:spcPct val="115000"/>
                        </a:lnSpc>
                        <a:spcAft>
                          <a:spcPts val="0"/>
                        </a:spcAft>
                      </a:pPr>
                      <a:endParaRPr lang="ru-RU" sz="1100" dirty="0">
                        <a:effectLst/>
                        <a:latin typeface="+mj-lt"/>
                        <a:ea typeface="Calibri"/>
                        <a:cs typeface="Times New Roman"/>
                      </a:endParaRPr>
                    </a:p>
                  </a:txBody>
                  <a:tcPr marL="66675" marR="66675" marT="66675" marB="66675"/>
                </a:tc>
                <a:tc>
                  <a:txBody>
                    <a:bodyPr/>
                    <a:lstStyle/>
                    <a:p>
                      <a:pPr>
                        <a:lnSpc>
                          <a:spcPct val="115000"/>
                        </a:lnSpc>
                        <a:spcAft>
                          <a:spcPts val="0"/>
                        </a:spcAft>
                      </a:pPr>
                      <a:r>
                        <a:rPr lang="ru-RU" sz="1100" dirty="0" smtClean="0">
                          <a:effectLst/>
                          <a:latin typeface="+mj-lt"/>
                          <a:ea typeface="Calibri"/>
                          <a:cs typeface="Times New Roman"/>
                        </a:rPr>
                        <a:t>9</a:t>
                      </a:r>
                      <a:endParaRPr lang="ru-RU" sz="1100" dirty="0">
                        <a:effectLst/>
                        <a:latin typeface="+mj-lt"/>
                        <a:ea typeface="Calibri"/>
                        <a:cs typeface="Times New Roman"/>
                      </a:endParaRPr>
                    </a:p>
                  </a:txBody>
                  <a:tcPr marL="66675" marR="66675" marT="66675" marB="66675"/>
                </a:tc>
                <a:tc>
                  <a:txBody>
                    <a:bodyPr/>
                    <a:lstStyle/>
                    <a:p>
                      <a:pPr>
                        <a:lnSpc>
                          <a:spcPct val="115000"/>
                        </a:lnSpc>
                        <a:spcAft>
                          <a:spcPts val="0"/>
                        </a:spcAft>
                      </a:pPr>
                      <a:r>
                        <a:rPr lang="ru-RU" sz="1100" dirty="0" smtClean="0">
                          <a:effectLst/>
                          <a:latin typeface="+mj-lt"/>
                          <a:ea typeface="Calibri"/>
                          <a:cs typeface="Times New Roman"/>
                        </a:rPr>
                        <a:t>12</a:t>
                      </a:r>
                      <a:endParaRPr lang="ru-RU" sz="1100" dirty="0">
                        <a:effectLst/>
                        <a:latin typeface="+mj-lt"/>
                        <a:ea typeface="Calibri"/>
                        <a:cs typeface="Times New Roman"/>
                      </a:endParaRPr>
                    </a:p>
                  </a:txBody>
                  <a:tcPr marL="66675" marR="66675" marT="66675" marB="66675"/>
                </a:tc>
                <a:tc>
                  <a:txBody>
                    <a:bodyPr/>
                    <a:lstStyle/>
                    <a:p>
                      <a:pPr>
                        <a:lnSpc>
                          <a:spcPct val="115000"/>
                        </a:lnSpc>
                        <a:spcAft>
                          <a:spcPts val="0"/>
                        </a:spcAft>
                      </a:pPr>
                      <a:r>
                        <a:rPr lang="ru-RU" sz="1100" baseline="0" dirty="0" smtClean="0">
                          <a:effectLst/>
                          <a:latin typeface="+mj-lt"/>
                          <a:ea typeface="Calibri"/>
                          <a:cs typeface="Times New Roman"/>
                        </a:rPr>
                        <a:t>16</a:t>
                      </a:r>
                      <a:endParaRPr lang="ru-RU" sz="1100" dirty="0">
                        <a:effectLst/>
                        <a:latin typeface="+mj-lt"/>
                        <a:ea typeface="Calibri"/>
                        <a:cs typeface="Times New Roman"/>
                      </a:endParaRPr>
                    </a:p>
                  </a:txBody>
                  <a:tcPr marL="66675" marR="66675" marT="66675" marB="66675"/>
                </a:tc>
                <a:tc>
                  <a:txBody>
                    <a:bodyPr/>
                    <a:lstStyle/>
                    <a:p>
                      <a:pPr>
                        <a:lnSpc>
                          <a:spcPct val="115000"/>
                        </a:lnSpc>
                        <a:spcAft>
                          <a:spcPts val="0"/>
                        </a:spcAft>
                      </a:pPr>
                      <a:r>
                        <a:rPr lang="ru-RU" sz="1100" dirty="0" smtClean="0">
                          <a:effectLst/>
                          <a:latin typeface="+mj-lt"/>
                          <a:ea typeface="Calibri"/>
                          <a:cs typeface="Times New Roman"/>
                        </a:rPr>
                        <a:t>5</a:t>
                      </a:r>
                      <a:endParaRPr lang="ru-RU" sz="1100" dirty="0">
                        <a:effectLst/>
                        <a:latin typeface="+mj-lt"/>
                        <a:ea typeface="Calibri"/>
                        <a:cs typeface="Times New Roman"/>
                      </a:endParaRPr>
                    </a:p>
                  </a:txBody>
                  <a:tcPr marL="66675" marR="66675" marT="66675" marB="66675"/>
                </a:tc>
                <a:tc>
                  <a:txBody>
                    <a:bodyPr/>
                    <a:lstStyle/>
                    <a:p>
                      <a:pPr>
                        <a:lnSpc>
                          <a:spcPct val="115000"/>
                        </a:lnSpc>
                        <a:spcAft>
                          <a:spcPts val="0"/>
                        </a:spcAft>
                      </a:pPr>
                      <a:r>
                        <a:rPr lang="ru-RU" sz="1100" dirty="0" smtClean="0">
                          <a:effectLst/>
                          <a:latin typeface="+mj-lt"/>
                          <a:ea typeface="Calibri"/>
                          <a:cs typeface="Times New Roman"/>
                        </a:rPr>
                        <a:t>7</a:t>
                      </a:r>
                      <a:endParaRPr lang="ru-RU" sz="1100" dirty="0">
                        <a:effectLst/>
                        <a:latin typeface="+mj-lt"/>
                        <a:ea typeface="Calibri"/>
                        <a:cs typeface="Times New Roman"/>
                      </a:endParaRPr>
                    </a:p>
                  </a:txBody>
                  <a:tcPr marL="66675" marR="66675" marT="66675" marB="66675"/>
                </a:tc>
                <a:tc>
                  <a:txBody>
                    <a:bodyPr/>
                    <a:lstStyle/>
                    <a:p>
                      <a:pPr>
                        <a:lnSpc>
                          <a:spcPct val="115000"/>
                        </a:lnSpc>
                        <a:spcAft>
                          <a:spcPts val="0"/>
                        </a:spcAft>
                      </a:pPr>
                      <a:r>
                        <a:rPr lang="ru-RU" sz="1100" baseline="0" dirty="0" smtClean="0">
                          <a:effectLst/>
                          <a:latin typeface="+mj-lt"/>
                          <a:ea typeface="Calibri"/>
                          <a:cs typeface="Times New Roman"/>
                        </a:rPr>
                        <a:t>12</a:t>
                      </a:r>
                      <a:endParaRPr lang="ru-RU" sz="1100" dirty="0">
                        <a:effectLst/>
                        <a:latin typeface="+mj-lt"/>
                        <a:ea typeface="Calibri"/>
                        <a:cs typeface="Times New Roman"/>
                      </a:endParaRPr>
                    </a:p>
                  </a:txBody>
                  <a:tcPr marL="66675" marR="66675" marT="66675" marB="66675"/>
                </a:tc>
              </a:tr>
              <a:tr h="448481">
                <a:tc>
                  <a:txBody>
                    <a:bodyPr/>
                    <a:lstStyle/>
                    <a:p>
                      <a:pPr>
                        <a:lnSpc>
                          <a:spcPct val="115000"/>
                        </a:lnSpc>
                        <a:spcAft>
                          <a:spcPts val="0"/>
                        </a:spcAft>
                      </a:pPr>
                      <a:r>
                        <a:rPr lang="ru-RU" sz="1200">
                          <a:effectLst/>
                          <a:latin typeface="+mj-lt"/>
                        </a:rPr>
                        <a:t>11</a:t>
                      </a:r>
                      <a:endParaRPr lang="ru-RU" sz="1100">
                        <a:effectLst/>
                        <a:latin typeface="+mj-lt"/>
                        <a:ea typeface="Calibri"/>
                        <a:cs typeface="Times New Roman"/>
                      </a:endParaRPr>
                    </a:p>
                  </a:txBody>
                  <a:tcPr marL="66675" marR="66675" marT="66675" marB="66675"/>
                </a:tc>
                <a:tc>
                  <a:txBody>
                    <a:bodyPr/>
                    <a:lstStyle/>
                    <a:p>
                      <a:pPr>
                        <a:lnSpc>
                          <a:spcPct val="115000"/>
                        </a:lnSpc>
                        <a:spcAft>
                          <a:spcPts val="0"/>
                        </a:spcAft>
                      </a:pPr>
                      <a:r>
                        <a:rPr lang="ru-RU" sz="1100" dirty="0" smtClean="0">
                          <a:effectLst/>
                          <a:latin typeface="+mj-lt"/>
                          <a:ea typeface="Calibri"/>
                          <a:cs typeface="Times New Roman"/>
                        </a:rPr>
                        <a:t>12</a:t>
                      </a:r>
                      <a:endParaRPr lang="ru-RU" sz="1100" dirty="0">
                        <a:effectLst/>
                        <a:latin typeface="+mj-lt"/>
                        <a:ea typeface="Calibri"/>
                        <a:cs typeface="Times New Roman"/>
                      </a:endParaRPr>
                    </a:p>
                  </a:txBody>
                  <a:tcPr marL="66675" marR="66675" marT="66675" marB="66675"/>
                </a:tc>
                <a:tc>
                  <a:txBody>
                    <a:bodyPr/>
                    <a:lstStyle/>
                    <a:p>
                      <a:pPr>
                        <a:lnSpc>
                          <a:spcPct val="115000"/>
                        </a:lnSpc>
                        <a:spcAft>
                          <a:spcPts val="0"/>
                        </a:spcAft>
                      </a:pPr>
                      <a:r>
                        <a:rPr lang="ru-RU" sz="1100" dirty="0" smtClean="0">
                          <a:effectLst/>
                          <a:latin typeface="+mj-lt"/>
                          <a:ea typeface="Calibri"/>
                          <a:cs typeface="Times New Roman"/>
                        </a:rPr>
                        <a:t>14</a:t>
                      </a:r>
                      <a:endParaRPr lang="ru-RU" sz="1100" dirty="0">
                        <a:effectLst/>
                        <a:latin typeface="+mj-lt"/>
                        <a:ea typeface="Calibri"/>
                        <a:cs typeface="Times New Roman"/>
                      </a:endParaRPr>
                    </a:p>
                  </a:txBody>
                  <a:tcPr marL="66675" marR="66675" marT="66675" marB="66675"/>
                </a:tc>
                <a:tc>
                  <a:txBody>
                    <a:bodyPr/>
                    <a:lstStyle/>
                    <a:p>
                      <a:pPr>
                        <a:lnSpc>
                          <a:spcPct val="115000"/>
                        </a:lnSpc>
                        <a:spcAft>
                          <a:spcPts val="0"/>
                        </a:spcAft>
                      </a:pPr>
                      <a:r>
                        <a:rPr lang="ru-RU" sz="1100" dirty="0" smtClean="0">
                          <a:effectLst/>
                          <a:latin typeface="+mj-lt"/>
                          <a:ea typeface="Calibri"/>
                          <a:cs typeface="Times New Roman"/>
                        </a:rPr>
                        <a:t>20</a:t>
                      </a:r>
                      <a:endParaRPr lang="ru-RU" sz="1100" dirty="0">
                        <a:effectLst/>
                        <a:latin typeface="+mj-lt"/>
                        <a:ea typeface="Calibri"/>
                        <a:cs typeface="Times New Roman"/>
                      </a:endParaRPr>
                    </a:p>
                  </a:txBody>
                  <a:tcPr marL="66675" marR="66675" marT="66675" marB="66675"/>
                </a:tc>
                <a:tc>
                  <a:txBody>
                    <a:bodyPr/>
                    <a:lstStyle/>
                    <a:p>
                      <a:pPr>
                        <a:lnSpc>
                          <a:spcPct val="115000"/>
                        </a:lnSpc>
                        <a:spcAft>
                          <a:spcPts val="0"/>
                        </a:spcAft>
                      </a:pPr>
                      <a:r>
                        <a:rPr lang="ru-RU" sz="1100" dirty="0" smtClean="0">
                          <a:effectLst/>
                          <a:latin typeface="+mj-lt"/>
                          <a:ea typeface="Calibri"/>
                          <a:cs typeface="Times New Roman"/>
                        </a:rPr>
                        <a:t>7</a:t>
                      </a:r>
                      <a:endParaRPr lang="ru-RU" sz="1100" dirty="0">
                        <a:effectLst/>
                        <a:latin typeface="+mj-lt"/>
                        <a:ea typeface="Calibri"/>
                        <a:cs typeface="Times New Roman"/>
                      </a:endParaRPr>
                    </a:p>
                  </a:txBody>
                  <a:tcPr marL="66675" marR="66675" marT="66675" marB="66675"/>
                </a:tc>
                <a:tc>
                  <a:txBody>
                    <a:bodyPr/>
                    <a:lstStyle/>
                    <a:p>
                      <a:pPr>
                        <a:lnSpc>
                          <a:spcPct val="115000"/>
                        </a:lnSpc>
                        <a:spcAft>
                          <a:spcPts val="0"/>
                        </a:spcAft>
                      </a:pPr>
                      <a:r>
                        <a:rPr lang="ru-RU" sz="1100" dirty="0" smtClean="0">
                          <a:effectLst/>
                          <a:latin typeface="+mj-lt"/>
                          <a:ea typeface="Calibri"/>
                          <a:cs typeface="Times New Roman"/>
                        </a:rPr>
                        <a:t>8</a:t>
                      </a:r>
                      <a:endParaRPr lang="ru-RU" sz="1100" dirty="0">
                        <a:effectLst/>
                        <a:latin typeface="+mj-lt"/>
                        <a:ea typeface="Calibri"/>
                        <a:cs typeface="Times New Roman"/>
                      </a:endParaRPr>
                    </a:p>
                  </a:txBody>
                  <a:tcPr marL="66675" marR="66675" marT="66675" marB="66675"/>
                </a:tc>
                <a:tc>
                  <a:txBody>
                    <a:bodyPr/>
                    <a:lstStyle/>
                    <a:p>
                      <a:pPr>
                        <a:lnSpc>
                          <a:spcPct val="115000"/>
                        </a:lnSpc>
                        <a:spcAft>
                          <a:spcPts val="0"/>
                        </a:spcAft>
                      </a:pPr>
                      <a:r>
                        <a:rPr lang="ru-RU" sz="1200" dirty="0" smtClean="0">
                          <a:effectLst/>
                          <a:latin typeface="+mj-lt"/>
                        </a:rPr>
                        <a:t>14</a:t>
                      </a:r>
                      <a:endParaRPr lang="ru-RU" sz="1100" dirty="0">
                        <a:effectLst/>
                        <a:latin typeface="+mj-lt"/>
                        <a:ea typeface="Calibri"/>
                        <a:cs typeface="Times New Roman"/>
                      </a:endParaRPr>
                    </a:p>
                  </a:txBody>
                  <a:tcPr marL="66675" marR="66675" marT="66675" marB="66675"/>
                </a:tc>
              </a:tr>
            </a:tbl>
          </a:graphicData>
        </a:graphic>
      </p:graphicFrame>
      <p:pic>
        <p:nvPicPr>
          <p:cNvPr id="13314" name="Picture 2" descr="ÐÐ°ÑÑÐ¸Ð½ÐºÐ¸ Ð¿Ð¾ Ð·Ð°Ð¿ÑÐ¾ÑÑ ÐºÐ°ÑÑÐ¸Ð½ÐºÐ° ÑÐ³Ð¸Ð±Ð°Ð½Ð¸Ðµ ÑÑÐº Ð² ÑÐ¿Ð¾ÑÐµ Â«Ð»ÑÐ¶Ð°Â Â»"/>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970" r="12296" b="9653"/>
          <a:stretch/>
        </p:blipFill>
        <p:spPr bwMode="auto">
          <a:xfrm>
            <a:off x="449928" y="5179466"/>
            <a:ext cx="3670238" cy="942222"/>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3316" name="Picture 4" descr="ÐÐ°ÑÑÐ¸Ð½ÐºÐ¸ Ð¿Ð¾ Ð·Ð°Ð¿ÑÐ¾ÑÑ ÐºÐ°ÑÑÐ¸Ð½ÐºÐ° ÑÐ³Ð¸Ð±Ð°Ð½Ð¸Ðµ ÑÑÐº Ð² ÑÐ¿Ð¾ÑÐµ Â«Ð»ÑÐ¶Ð°Â Â»"/>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004048" y="4847821"/>
            <a:ext cx="3407724" cy="1605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74142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1560" y="1124743"/>
            <a:ext cx="4968552" cy="5062924"/>
          </a:xfrm>
          <a:prstGeom prst="rect">
            <a:avLst/>
          </a:prstGeom>
          <a:ln>
            <a:solidFill>
              <a:srgbClr val="0070C0"/>
            </a:solidFill>
          </a:ln>
        </p:spPr>
        <p:txBody>
          <a:bodyPr wrap="square">
            <a:spAutoFit/>
          </a:bodyPr>
          <a:lstStyle/>
          <a:p>
            <a:r>
              <a:rPr lang="ru-RU" sz="1900" dirty="0">
                <a:solidFill>
                  <a:srgbClr val="333333"/>
                </a:solidFill>
                <a:latin typeface="Arial Black" panose="020B0A04020102020204" pitchFamily="34" charset="0"/>
                <a:ea typeface="Times New Roman"/>
                <a:cs typeface="Times New Roman"/>
              </a:rPr>
              <a:t> </a:t>
            </a:r>
            <a:r>
              <a:rPr lang="ru-RU" sz="1900" b="1" dirty="0">
                <a:solidFill>
                  <a:srgbClr val="4E67C8">
                    <a:lumMod val="75000"/>
                  </a:srgbClr>
                </a:solidFill>
                <a:latin typeface="Arial Black" panose="020B0A04020102020204" pitchFamily="34" charset="0"/>
                <a:ea typeface="Times New Roman"/>
                <a:cs typeface="Times New Roman"/>
              </a:rPr>
              <a:t>Поднимание туловища </a:t>
            </a:r>
            <a:r>
              <a:rPr lang="ru-RU" sz="1900" b="1" dirty="0">
                <a:solidFill>
                  <a:srgbClr val="333333"/>
                </a:solidFill>
                <a:latin typeface="Arial Black" panose="020B0A04020102020204" pitchFamily="34" charset="0"/>
                <a:ea typeface="Times New Roman"/>
                <a:cs typeface="Times New Roman"/>
              </a:rPr>
              <a:t>– </a:t>
            </a:r>
            <a:r>
              <a:rPr lang="ru-RU" sz="1900" dirty="0">
                <a:solidFill>
                  <a:srgbClr val="333333"/>
                </a:solidFill>
                <a:latin typeface="Arial Black" panose="020B0A04020102020204" pitchFamily="34" charset="0"/>
                <a:ea typeface="Times New Roman"/>
                <a:cs typeface="Times New Roman"/>
              </a:rPr>
              <a:t>и. п. лёжа на спине, согнув ноги под углом 90 градусов, руки за голову, пальцы в замок. Стопы удерживает другой партнёр. Время выполнения упражнения 30 сек. Упражнение начинать по команде “Марш!” и заканчивать по команде “Стоп”. </a:t>
            </a:r>
            <a:endParaRPr lang="ru-RU" sz="1900" dirty="0" smtClean="0">
              <a:solidFill>
                <a:srgbClr val="333333"/>
              </a:solidFill>
              <a:latin typeface="Arial Black" panose="020B0A04020102020204" pitchFamily="34" charset="0"/>
              <a:ea typeface="Times New Roman"/>
              <a:cs typeface="Times New Roman"/>
            </a:endParaRPr>
          </a:p>
          <a:p>
            <a:r>
              <a:rPr lang="ru-RU" sz="1900" dirty="0" smtClean="0">
                <a:solidFill>
                  <a:srgbClr val="333333"/>
                </a:solidFill>
                <a:latin typeface="Arial Black" panose="020B0A04020102020204" pitchFamily="34" charset="0"/>
                <a:ea typeface="Times New Roman"/>
                <a:cs typeface="Times New Roman"/>
              </a:rPr>
              <a:t>При </a:t>
            </a:r>
            <a:r>
              <a:rPr lang="ru-RU" sz="1900" dirty="0">
                <a:solidFill>
                  <a:srgbClr val="333333"/>
                </a:solidFill>
                <a:latin typeface="Arial Black" panose="020B0A04020102020204" pitchFamily="34" charset="0"/>
                <a:ea typeface="Times New Roman"/>
                <a:cs typeface="Times New Roman"/>
              </a:rPr>
              <a:t>выполнении участник не должен расцеплять и опускать руки из-за головы, обязательно надо касаться локтями верхней части бедра. </a:t>
            </a:r>
            <a:endParaRPr lang="ru-RU" sz="1900" dirty="0" smtClean="0">
              <a:solidFill>
                <a:srgbClr val="333333"/>
              </a:solidFill>
              <a:latin typeface="Arial Black" panose="020B0A04020102020204" pitchFamily="34" charset="0"/>
              <a:ea typeface="Times New Roman"/>
              <a:cs typeface="Times New Roman"/>
            </a:endParaRPr>
          </a:p>
          <a:p>
            <a:r>
              <a:rPr lang="ru-RU" sz="1900" dirty="0" smtClean="0">
                <a:solidFill>
                  <a:srgbClr val="333333"/>
                </a:solidFill>
                <a:latin typeface="Arial Black" panose="020B0A04020102020204" pitchFamily="34" charset="0"/>
                <a:ea typeface="Times New Roman"/>
                <a:cs typeface="Times New Roman"/>
              </a:rPr>
              <a:t>При </a:t>
            </a:r>
            <a:r>
              <a:rPr lang="ru-RU" sz="1900" dirty="0">
                <a:solidFill>
                  <a:srgbClr val="333333"/>
                </a:solidFill>
                <a:latin typeface="Arial Black" panose="020B0A04020102020204" pitchFamily="34" charset="0"/>
                <a:ea typeface="Times New Roman"/>
                <a:cs typeface="Times New Roman"/>
              </a:rPr>
              <a:t>возвращении в исходное положение лопатки касаются гимнастического мата.</a:t>
            </a:r>
            <a:endParaRPr lang="ru-RU" sz="1900" dirty="0">
              <a:solidFill>
                <a:prstClr val="black"/>
              </a:solidFill>
              <a:latin typeface="Arial Black" panose="020B0A04020102020204" pitchFamily="34" charset="0"/>
            </a:endParaRPr>
          </a:p>
        </p:txBody>
      </p:sp>
      <p:sp>
        <p:nvSpPr>
          <p:cNvPr id="3" name="Прямоугольник 2"/>
          <p:cNvSpPr/>
          <p:nvPr/>
        </p:nvSpPr>
        <p:spPr>
          <a:xfrm>
            <a:off x="2158562" y="332656"/>
            <a:ext cx="4326826" cy="553998"/>
          </a:xfrm>
          <a:prstGeom prst="rect">
            <a:avLst/>
          </a:prstGeom>
        </p:spPr>
        <p:txBody>
          <a:bodyPr wrap="none">
            <a:spAutoFit/>
          </a:bodyPr>
          <a:lstStyle/>
          <a:p>
            <a:pPr algn="ctr">
              <a:lnSpc>
                <a:spcPct val="150000"/>
              </a:lnSpc>
            </a:pPr>
            <a:r>
              <a:rPr lang="ru-RU" sz="2000" dirty="0">
                <a:solidFill>
                  <a:prstClr val="black"/>
                </a:solidFill>
                <a:latin typeface="Arial Black" panose="020B0A04020102020204" pitchFamily="34" charset="0"/>
              </a:rPr>
              <a:t>СПОРТИВНОЕ МНОГОБОРЬЕ</a:t>
            </a:r>
          </a:p>
        </p:txBody>
      </p:sp>
      <p:graphicFrame>
        <p:nvGraphicFramePr>
          <p:cNvPr id="5" name="Таблица 4"/>
          <p:cNvGraphicFramePr>
            <a:graphicFrameLocks noGrp="1"/>
          </p:cNvGraphicFramePr>
          <p:nvPr>
            <p:extLst>
              <p:ext uri="{D42A27DB-BD31-4B8C-83A1-F6EECF244321}">
                <p14:modId xmlns:p14="http://schemas.microsoft.com/office/powerpoint/2010/main" val="1168553837"/>
              </p:ext>
            </p:extLst>
          </p:nvPr>
        </p:nvGraphicFramePr>
        <p:xfrm>
          <a:off x="5868144" y="1092881"/>
          <a:ext cx="3024336" cy="3535520"/>
        </p:xfrm>
        <a:graphic>
          <a:graphicData uri="http://schemas.openxmlformats.org/drawingml/2006/table">
            <a:tbl>
              <a:tblPr firstRow="1" firstCol="1" bandRow="1">
                <a:tableStyleId>{3C2FFA5D-87B4-456A-9821-1D502468CF0F}</a:tableStyleId>
              </a:tblPr>
              <a:tblGrid>
                <a:gridCol w="864096"/>
                <a:gridCol w="792088"/>
                <a:gridCol w="1368152"/>
              </a:tblGrid>
              <a:tr h="688406">
                <a:tc rowSpan="2">
                  <a:txBody>
                    <a:bodyPr/>
                    <a:lstStyle/>
                    <a:p>
                      <a:pPr algn="ctr">
                        <a:lnSpc>
                          <a:spcPct val="115000"/>
                        </a:lnSpc>
                        <a:spcAft>
                          <a:spcPts val="0"/>
                        </a:spcAft>
                      </a:pPr>
                      <a:r>
                        <a:rPr lang="ru-RU" sz="1100" dirty="0">
                          <a:effectLst/>
                        </a:rPr>
                        <a:t>Возраст (лет)</a:t>
                      </a:r>
                      <a:endParaRPr lang="ru-RU" sz="1000" dirty="0">
                        <a:effectLst/>
                        <a:latin typeface="Calibri"/>
                        <a:ea typeface="Calibri"/>
                        <a:cs typeface="Times New Roman"/>
                      </a:endParaRPr>
                    </a:p>
                    <a:p>
                      <a:pPr>
                        <a:lnSpc>
                          <a:spcPct val="115000"/>
                        </a:lnSpc>
                        <a:spcAft>
                          <a:spcPts val="0"/>
                        </a:spcAft>
                      </a:pPr>
                      <a:r>
                        <a:rPr lang="ru-RU" sz="1100" dirty="0">
                          <a:effectLst/>
                        </a:rPr>
                        <a:t> </a:t>
                      </a:r>
                      <a:endParaRPr lang="ru-RU" sz="1000" dirty="0">
                        <a:effectLst/>
                        <a:latin typeface="Calibri"/>
                        <a:ea typeface="Calibri"/>
                        <a:cs typeface="Times New Roman"/>
                      </a:endParaRPr>
                    </a:p>
                  </a:txBody>
                  <a:tcPr marL="62219" marR="62219" marT="62219" marB="62219"/>
                </a:tc>
                <a:tc gridSpan="2">
                  <a:txBody>
                    <a:bodyPr/>
                    <a:lstStyle/>
                    <a:p>
                      <a:pPr algn="ctr">
                        <a:lnSpc>
                          <a:spcPct val="115000"/>
                        </a:lnSpc>
                        <a:spcAft>
                          <a:spcPts val="0"/>
                        </a:spcAft>
                      </a:pPr>
                      <a:r>
                        <a:rPr lang="ru-RU" sz="1100" dirty="0" smtClean="0">
                          <a:effectLst/>
                        </a:rPr>
                        <a:t>Физическое упражнение</a:t>
                      </a:r>
                      <a:endParaRPr lang="ru-RU" sz="1000" dirty="0">
                        <a:effectLst/>
                      </a:endParaRPr>
                    </a:p>
                    <a:p>
                      <a:pPr algn="ctr">
                        <a:lnSpc>
                          <a:spcPct val="115000"/>
                        </a:lnSpc>
                        <a:spcAft>
                          <a:spcPts val="0"/>
                        </a:spcAft>
                      </a:pPr>
                      <a:r>
                        <a:rPr lang="ru-RU" sz="1100" dirty="0">
                          <a:effectLst/>
                        </a:rPr>
                        <a:t>Поднимание </a:t>
                      </a:r>
                      <a:r>
                        <a:rPr lang="ru-RU" sz="1100" dirty="0" smtClean="0">
                          <a:effectLst/>
                        </a:rPr>
                        <a:t>туловища</a:t>
                      </a:r>
                    </a:p>
                    <a:p>
                      <a:pPr algn="ctr">
                        <a:lnSpc>
                          <a:spcPct val="115000"/>
                        </a:lnSpc>
                        <a:spcAft>
                          <a:spcPts val="0"/>
                        </a:spcAft>
                      </a:pPr>
                      <a:r>
                        <a:rPr lang="ru-RU" sz="1100" dirty="0" smtClean="0">
                          <a:effectLst/>
                        </a:rPr>
                        <a:t> </a:t>
                      </a:r>
                      <a:r>
                        <a:rPr lang="ru-RU" sz="1100" dirty="0">
                          <a:effectLst/>
                        </a:rPr>
                        <a:t>(кол-во раз)</a:t>
                      </a:r>
                      <a:endParaRPr lang="ru-RU" sz="1000" dirty="0">
                        <a:effectLst/>
                        <a:latin typeface="Calibri"/>
                        <a:ea typeface="Calibri"/>
                        <a:cs typeface="Times New Roman"/>
                      </a:endParaRPr>
                    </a:p>
                  </a:txBody>
                  <a:tcPr marL="62219" marR="62219" marT="62219" marB="62219"/>
                </a:tc>
                <a:tc hMerge="1">
                  <a:txBody>
                    <a:bodyPr/>
                    <a:lstStyle/>
                    <a:p>
                      <a:endParaRPr lang="ru-RU"/>
                    </a:p>
                  </a:txBody>
                  <a:tcPr/>
                </a:tc>
              </a:tr>
              <a:tr h="264700">
                <a:tc vMerge="1">
                  <a:txBody>
                    <a:bodyPr/>
                    <a:lstStyle/>
                    <a:p>
                      <a:pPr>
                        <a:lnSpc>
                          <a:spcPct val="115000"/>
                        </a:lnSpc>
                        <a:spcAft>
                          <a:spcPts val="0"/>
                        </a:spcAft>
                      </a:pPr>
                      <a:endParaRPr lang="ru-RU" sz="1000" dirty="0">
                        <a:effectLst/>
                        <a:latin typeface="Calibri"/>
                        <a:ea typeface="Calibri"/>
                        <a:cs typeface="Times New Roman"/>
                      </a:endParaRPr>
                    </a:p>
                  </a:txBody>
                  <a:tcPr marL="62219" marR="62219" marT="62219" marB="62219"/>
                </a:tc>
                <a:tc>
                  <a:txBody>
                    <a:bodyPr/>
                    <a:lstStyle/>
                    <a:p>
                      <a:pPr>
                        <a:lnSpc>
                          <a:spcPct val="115000"/>
                        </a:lnSpc>
                        <a:spcAft>
                          <a:spcPts val="0"/>
                        </a:spcAft>
                      </a:pPr>
                      <a:r>
                        <a:rPr lang="ru-RU" sz="1100" dirty="0">
                          <a:effectLst/>
                        </a:rPr>
                        <a:t>М</a:t>
                      </a:r>
                      <a:endParaRPr lang="ru-RU" sz="1000" dirty="0">
                        <a:effectLst/>
                        <a:latin typeface="Calibri"/>
                        <a:ea typeface="Calibri"/>
                        <a:cs typeface="Times New Roman"/>
                      </a:endParaRPr>
                    </a:p>
                  </a:txBody>
                  <a:tcPr marL="62219" marR="62219" marT="62219" marB="62219"/>
                </a:tc>
                <a:tc>
                  <a:txBody>
                    <a:bodyPr/>
                    <a:lstStyle/>
                    <a:p>
                      <a:pPr>
                        <a:lnSpc>
                          <a:spcPct val="115000"/>
                        </a:lnSpc>
                        <a:spcAft>
                          <a:spcPts val="0"/>
                        </a:spcAft>
                      </a:pPr>
                      <a:r>
                        <a:rPr lang="ru-RU" sz="1100" dirty="0">
                          <a:effectLst/>
                        </a:rPr>
                        <a:t>Д</a:t>
                      </a:r>
                      <a:endParaRPr lang="ru-RU" sz="1000" dirty="0">
                        <a:effectLst/>
                        <a:latin typeface="Calibri"/>
                        <a:ea typeface="Calibri"/>
                        <a:cs typeface="Times New Roman"/>
                      </a:endParaRPr>
                    </a:p>
                  </a:txBody>
                  <a:tcPr marL="62219" marR="62219" marT="62219" marB="62219"/>
                </a:tc>
              </a:tr>
              <a:tr h="419250">
                <a:tc>
                  <a:txBody>
                    <a:bodyPr/>
                    <a:lstStyle/>
                    <a:p>
                      <a:pPr>
                        <a:lnSpc>
                          <a:spcPct val="115000"/>
                        </a:lnSpc>
                        <a:spcAft>
                          <a:spcPts val="0"/>
                        </a:spcAft>
                      </a:pPr>
                      <a:r>
                        <a:rPr lang="ru-RU" sz="1100" dirty="0">
                          <a:effectLst/>
                        </a:rPr>
                        <a:t>7</a:t>
                      </a:r>
                      <a:endParaRPr lang="ru-RU" sz="1000" dirty="0">
                        <a:effectLst/>
                        <a:latin typeface="Calibri"/>
                        <a:ea typeface="Calibri"/>
                        <a:cs typeface="Times New Roman"/>
                      </a:endParaRPr>
                    </a:p>
                  </a:txBody>
                  <a:tcPr marL="62219" marR="62219" marT="62219" marB="62219"/>
                </a:tc>
                <a:tc>
                  <a:txBody>
                    <a:bodyPr/>
                    <a:lstStyle/>
                    <a:p>
                      <a:pPr>
                        <a:lnSpc>
                          <a:spcPct val="115000"/>
                        </a:lnSpc>
                        <a:spcAft>
                          <a:spcPts val="0"/>
                        </a:spcAft>
                      </a:pPr>
                      <a:r>
                        <a:rPr lang="ru-RU" sz="1100" dirty="0">
                          <a:effectLst/>
                        </a:rPr>
                        <a:t>13</a:t>
                      </a:r>
                      <a:endParaRPr lang="ru-RU" sz="1000" dirty="0">
                        <a:effectLst/>
                        <a:latin typeface="Calibri"/>
                        <a:ea typeface="Calibri"/>
                        <a:cs typeface="Times New Roman"/>
                      </a:endParaRPr>
                    </a:p>
                  </a:txBody>
                  <a:tcPr marL="62219" marR="62219" marT="62219" marB="62219"/>
                </a:tc>
                <a:tc>
                  <a:txBody>
                    <a:bodyPr/>
                    <a:lstStyle/>
                    <a:p>
                      <a:pPr>
                        <a:lnSpc>
                          <a:spcPct val="115000"/>
                        </a:lnSpc>
                        <a:spcAft>
                          <a:spcPts val="0"/>
                        </a:spcAft>
                      </a:pPr>
                      <a:r>
                        <a:rPr lang="ru-RU" sz="1100" dirty="0">
                          <a:effectLst/>
                        </a:rPr>
                        <a:t>12</a:t>
                      </a:r>
                      <a:endParaRPr lang="ru-RU" sz="1000" dirty="0">
                        <a:effectLst/>
                        <a:latin typeface="Calibri"/>
                        <a:ea typeface="Calibri"/>
                        <a:cs typeface="Times New Roman"/>
                      </a:endParaRPr>
                    </a:p>
                  </a:txBody>
                  <a:tcPr marL="62219" marR="62219" marT="62219" marB="62219"/>
                </a:tc>
              </a:tr>
              <a:tr h="419250">
                <a:tc>
                  <a:txBody>
                    <a:bodyPr/>
                    <a:lstStyle/>
                    <a:p>
                      <a:pPr>
                        <a:lnSpc>
                          <a:spcPct val="115000"/>
                        </a:lnSpc>
                        <a:spcAft>
                          <a:spcPts val="0"/>
                        </a:spcAft>
                      </a:pPr>
                      <a:r>
                        <a:rPr lang="ru-RU" sz="1100" dirty="0">
                          <a:effectLst/>
                        </a:rPr>
                        <a:t>8</a:t>
                      </a:r>
                      <a:endParaRPr lang="ru-RU" sz="1000" dirty="0">
                        <a:effectLst/>
                        <a:latin typeface="Calibri"/>
                        <a:ea typeface="Calibri"/>
                        <a:cs typeface="Times New Roman"/>
                      </a:endParaRPr>
                    </a:p>
                  </a:txBody>
                  <a:tcPr marL="62219" marR="62219" marT="62219" marB="62219"/>
                </a:tc>
                <a:tc>
                  <a:txBody>
                    <a:bodyPr/>
                    <a:lstStyle/>
                    <a:p>
                      <a:pPr>
                        <a:lnSpc>
                          <a:spcPct val="115000"/>
                        </a:lnSpc>
                        <a:spcAft>
                          <a:spcPts val="0"/>
                        </a:spcAft>
                      </a:pPr>
                      <a:r>
                        <a:rPr lang="ru-RU" sz="1100" dirty="0">
                          <a:effectLst/>
                        </a:rPr>
                        <a:t>14</a:t>
                      </a:r>
                      <a:endParaRPr lang="ru-RU" sz="1000" dirty="0">
                        <a:effectLst/>
                        <a:latin typeface="Calibri"/>
                        <a:ea typeface="Calibri"/>
                        <a:cs typeface="Times New Roman"/>
                      </a:endParaRPr>
                    </a:p>
                  </a:txBody>
                  <a:tcPr marL="62219" marR="62219" marT="62219" marB="62219"/>
                </a:tc>
                <a:tc>
                  <a:txBody>
                    <a:bodyPr/>
                    <a:lstStyle/>
                    <a:p>
                      <a:pPr>
                        <a:lnSpc>
                          <a:spcPct val="115000"/>
                        </a:lnSpc>
                        <a:spcAft>
                          <a:spcPts val="0"/>
                        </a:spcAft>
                      </a:pPr>
                      <a:r>
                        <a:rPr lang="ru-RU" sz="1100" dirty="0">
                          <a:effectLst/>
                        </a:rPr>
                        <a:t>13</a:t>
                      </a:r>
                      <a:endParaRPr lang="ru-RU" sz="1000" dirty="0">
                        <a:effectLst/>
                        <a:latin typeface="Calibri"/>
                        <a:ea typeface="Calibri"/>
                        <a:cs typeface="Times New Roman"/>
                      </a:endParaRPr>
                    </a:p>
                  </a:txBody>
                  <a:tcPr marL="62219" marR="62219" marT="62219" marB="62219"/>
                </a:tc>
              </a:tr>
              <a:tr h="419250">
                <a:tc>
                  <a:txBody>
                    <a:bodyPr/>
                    <a:lstStyle/>
                    <a:p>
                      <a:pPr>
                        <a:lnSpc>
                          <a:spcPct val="115000"/>
                        </a:lnSpc>
                        <a:spcAft>
                          <a:spcPts val="0"/>
                        </a:spcAft>
                      </a:pPr>
                      <a:r>
                        <a:rPr lang="ru-RU" sz="1100" dirty="0">
                          <a:effectLst/>
                        </a:rPr>
                        <a:t>9</a:t>
                      </a:r>
                      <a:endParaRPr lang="ru-RU" sz="1000" dirty="0">
                        <a:effectLst/>
                        <a:latin typeface="Calibri"/>
                        <a:ea typeface="Calibri"/>
                        <a:cs typeface="Times New Roman"/>
                      </a:endParaRPr>
                    </a:p>
                  </a:txBody>
                  <a:tcPr marL="62219" marR="62219" marT="62219" marB="62219"/>
                </a:tc>
                <a:tc>
                  <a:txBody>
                    <a:bodyPr/>
                    <a:lstStyle/>
                    <a:p>
                      <a:pPr>
                        <a:lnSpc>
                          <a:spcPct val="115000"/>
                        </a:lnSpc>
                        <a:spcAft>
                          <a:spcPts val="0"/>
                        </a:spcAft>
                      </a:pPr>
                      <a:r>
                        <a:rPr lang="ru-RU" sz="1100" dirty="0">
                          <a:effectLst/>
                        </a:rPr>
                        <a:t>15</a:t>
                      </a:r>
                      <a:endParaRPr lang="ru-RU" sz="1000" dirty="0">
                        <a:effectLst/>
                        <a:latin typeface="Calibri"/>
                        <a:ea typeface="Calibri"/>
                        <a:cs typeface="Times New Roman"/>
                      </a:endParaRPr>
                    </a:p>
                  </a:txBody>
                  <a:tcPr marL="62219" marR="62219" marT="62219" marB="62219"/>
                </a:tc>
                <a:tc>
                  <a:txBody>
                    <a:bodyPr/>
                    <a:lstStyle/>
                    <a:p>
                      <a:pPr>
                        <a:lnSpc>
                          <a:spcPct val="115000"/>
                        </a:lnSpc>
                        <a:spcAft>
                          <a:spcPts val="0"/>
                        </a:spcAft>
                      </a:pPr>
                      <a:r>
                        <a:rPr lang="ru-RU" sz="1100" dirty="0">
                          <a:effectLst/>
                        </a:rPr>
                        <a:t>14</a:t>
                      </a:r>
                      <a:endParaRPr lang="ru-RU" sz="1000" dirty="0">
                        <a:effectLst/>
                        <a:latin typeface="Calibri"/>
                        <a:ea typeface="Calibri"/>
                        <a:cs typeface="Times New Roman"/>
                      </a:endParaRPr>
                    </a:p>
                  </a:txBody>
                  <a:tcPr marL="62219" marR="62219" marT="62219" marB="62219"/>
                </a:tc>
              </a:tr>
              <a:tr h="419250">
                <a:tc>
                  <a:txBody>
                    <a:bodyPr/>
                    <a:lstStyle/>
                    <a:p>
                      <a:pPr>
                        <a:lnSpc>
                          <a:spcPct val="115000"/>
                        </a:lnSpc>
                        <a:spcAft>
                          <a:spcPts val="0"/>
                        </a:spcAft>
                      </a:pPr>
                      <a:r>
                        <a:rPr lang="ru-RU" sz="1100" dirty="0">
                          <a:effectLst/>
                        </a:rPr>
                        <a:t>10</a:t>
                      </a:r>
                      <a:endParaRPr lang="ru-RU" sz="1000" dirty="0">
                        <a:effectLst/>
                        <a:latin typeface="Calibri"/>
                        <a:ea typeface="Calibri"/>
                        <a:cs typeface="Times New Roman"/>
                      </a:endParaRPr>
                    </a:p>
                  </a:txBody>
                  <a:tcPr marL="62219" marR="62219" marT="62219" marB="62219"/>
                </a:tc>
                <a:tc>
                  <a:txBody>
                    <a:bodyPr/>
                    <a:lstStyle/>
                    <a:p>
                      <a:pPr>
                        <a:lnSpc>
                          <a:spcPct val="115000"/>
                        </a:lnSpc>
                        <a:spcAft>
                          <a:spcPts val="0"/>
                        </a:spcAft>
                      </a:pPr>
                      <a:r>
                        <a:rPr lang="ru-RU" sz="1100">
                          <a:effectLst/>
                        </a:rPr>
                        <a:t>16</a:t>
                      </a:r>
                      <a:endParaRPr lang="ru-RU" sz="1000">
                        <a:effectLst/>
                        <a:latin typeface="Calibri"/>
                        <a:ea typeface="Calibri"/>
                        <a:cs typeface="Times New Roman"/>
                      </a:endParaRPr>
                    </a:p>
                  </a:txBody>
                  <a:tcPr marL="62219" marR="62219" marT="62219" marB="62219"/>
                </a:tc>
                <a:tc>
                  <a:txBody>
                    <a:bodyPr/>
                    <a:lstStyle/>
                    <a:p>
                      <a:pPr>
                        <a:lnSpc>
                          <a:spcPct val="115000"/>
                        </a:lnSpc>
                        <a:spcAft>
                          <a:spcPts val="0"/>
                        </a:spcAft>
                      </a:pPr>
                      <a:r>
                        <a:rPr lang="ru-RU" sz="1100" dirty="0">
                          <a:effectLst/>
                        </a:rPr>
                        <a:t>15</a:t>
                      </a:r>
                      <a:endParaRPr lang="ru-RU" sz="1000" dirty="0">
                        <a:effectLst/>
                        <a:latin typeface="Calibri"/>
                        <a:ea typeface="Calibri"/>
                        <a:cs typeface="Times New Roman"/>
                      </a:endParaRPr>
                    </a:p>
                  </a:txBody>
                  <a:tcPr marL="62219" marR="62219" marT="62219" marB="62219"/>
                </a:tc>
              </a:tr>
              <a:tr h="419250">
                <a:tc>
                  <a:txBody>
                    <a:bodyPr/>
                    <a:lstStyle/>
                    <a:p>
                      <a:pPr>
                        <a:lnSpc>
                          <a:spcPct val="115000"/>
                        </a:lnSpc>
                        <a:spcAft>
                          <a:spcPts val="0"/>
                        </a:spcAft>
                      </a:pPr>
                      <a:r>
                        <a:rPr lang="ru-RU" sz="1100" dirty="0">
                          <a:effectLst/>
                        </a:rPr>
                        <a:t>11</a:t>
                      </a:r>
                      <a:endParaRPr lang="ru-RU" sz="1000" dirty="0">
                        <a:effectLst/>
                        <a:latin typeface="Calibri"/>
                        <a:ea typeface="Calibri"/>
                        <a:cs typeface="Times New Roman"/>
                      </a:endParaRPr>
                    </a:p>
                  </a:txBody>
                  <a:tcPr marL="62219" marR="62219" marT="62219" marB="62219"/>
                </a:tc>
                <a:tc>
                  <a:txBody>
                    <a:bodyPr/>
                    <a:lstStyle/>
                    <a:p>
                      <a:pPr>
                        <a:lnSpc>
                          <a:spcPct val="115000"/>
                        </a:lnSpc>
                        <a:spcAft>
                          <a:spcPts val="0"/>
                        </a:spcAft>
                      </a:pPr>
                      <a:r>
                        <a:rPr lang="ru-RU" sz="1100">
                          <a:effectLst/>
                        </a:rPr>
                        <a:t>17</a:t>
                      </a:r>
                      <a:endParaRPr lang="ru-RU" sz="1000">
                        <a:effectLst/>
                        <a:latin typeface="Calibri"/>
                        <a:ea typeface="Calibri"/>
                        <a:cs typeface="Times New Roman"/>
                      </a:endParaRPr>
                    </a:p>
                  </a:txBody>
                  <a:tcPr marL="62219" marR="62219" marT="62219" marB="62219"/>
                </a:tc>
                <a:tc>
                  <a:txBody>
                    <a:bodyPr/>
                    <a:lstStyle/>
                    <a:p>
                      <a:pPr>
                        <a:lnSpc>
                          <a:spcPct val="115000"/>
                        </a:lnSpc>
                        <a:spcAft>
                          <a:spcPts val="0"/>
                        </a:spcAft>
                      </a:pPr>
                      <a:r>
                        <a:rPr lang="ru-RU" sz="1100" dirty="0">
                          <a:effectLst/>
                        </a:rPr>
                        <a:t>16</a:t>
                      </a:r>
                      <a:endParaRPr lang="ru-RU" sz="1000" dirty="0">
                        <a:effectLst/>
                        <a:latin typeface="Calibri"/>
                        <a:ea typeface="Calibri"/>
                        <a:cs typeface="Times New Roman"/>
                      </a:endParaRPr>
                    </a:p>
                  </a:txBody>
                  <a:tcPr marL="62219" marR="62219" marT="62219" marB="62219"/>
                </a:tc>
              </a:tr>
              <a:tr h="419250">
                <a:tc>
                  <a:txBody>
                    <a:bodyPr/>
                    <a:lstStyle/>
                    <a:p>
                      <a:pPr>
                        <a:lnSpc>
                          <a:spcPct val="115000"/>
                        </a:lnSpc>
                        <a:spcAft>
                          <a:spcPts val="0"/>
                        </a:spcAft>
                      </a:pPr>
                      <a:r>
                        <a:rPr lang="ru-RU" sz="1100" dirty="0">
                          <a:effectLst/>
                        </a:rPr>
                        <a:t>12</a:t>
                      </a:r>
                      <a:endParaRPr lang="ru-RU" sz="1000" dirty="0">
                        <a:effectLst/>
                        <a:latin typeface="Calibri"/>
                        <a:ea typeface="Calibri"/>
                        <a:cs typeface="Times New Roman"/>
                      </a:endParaRPr>
                    </a:p>
                  </a:txBody>
                  <a:tcPr marL="62219" marR="62219" marT="62219" marB="62219"/>
                </a:tc>
                <a:tc>
                  <a:txBody>
                    <a:bodyPr/>
                    <a:lstStyle/>
                    <a:p>
                      <a:pPr>
                        <a:lnSpc>
                          <a:spcPct val="115000"/>
                        </a:lnSpc>
                        <a:spcAft>
                          <a:spcPts val="0"/>
                        </a:spcAft>
                      </a:pPr>
                      <a:r>
                        <a:rPr lang="ru-RU" sz="1100" dirty="0">
                          <a:effectLst/>
                        </a:rPr>
                        <a:t>18</a:t>
                      </a:r>
                      <a:endParaRPr lang="ru-RU" sz="1000" dirty="0">
                        <a:effectLst/>
                        <a:latin typeface="Calibri"/>
                        <a:ea typeface="Calibri"/>
                        <a:cs typeface="Times New Roman"/>
                      </a:endParaRPr>
                    </a:p>
                  </a:txBody>
                  <a:tcPr marL="62219" marR="62219" marT="62219" marB="62219"/>
                </a:tc>
                <a:tc>
                  <a:txBody>
                    <a:bodyPr/>
                    <a:lstStyle/>
                    <a:p>
                      <a:pPr>
                        <a:lnSpc>
                          <a:spcPct val="115000"/>
                        </a:lnSpc>
                        <a:spcAft>
                          <a:spcPts val="0"/>
                        </a:spcAft>
                      </a:pPr>
                      <a:r>
                        <a:rPr lang="ru-RU" sz="1100" dirty="0">
                          <a:effectLst/>
                        </a:rPr>
                        <a:t>17</a:t>
                      </a:r>
                      <a:endParaRPr lang="ru-RU" sz="1000" dirty="0">
                        <a:effectLst/>
                        <a:latin typeface="Calibri"/>
                        <a:ea typeface="Calibri"/>
                        <a:cs typeface="Times New Roman"/>
                      </a:endParaRPr>
                    </a:p>
                  </a:txBody>
                  <a:tcPr marL="62219" marR="62219" marT="62219" marB="62219"/>
                </a:tc>
              </a:tr>
            </a:tbl>
          </a:graphicData>
        </a:graphic>
      </p:graphicFrame>
      <p:pic>
        <p:nvPicPr>
          <p:cNvPr id="8194" name="Picture 2" descr="ÐÐ°ÑÑÐ¸Ð½ÐºÐ¸ Ð¿Ð¾ Ð·Ð°Ð¿ÑÐ¾ÑÑ ÐºÐ°ÑÑÐ¸Ð½ÐºÐ° Ð¿Ð¾Ð´Ð½Ð¸Ð¼Ð°Ð½Ð¸Ðµ ÑÑÐ»Ð¾Ð²Ð¸ÑÐ° Ð¸Ð· Ð¿Ð¾Ð»Ð¾Ð¶ÐµÐ½Ð¸Ñ Ð»ÐµÐ¶Ð° Ð½Ð° ÑÐ¿Ð¸Ð½Ðµ Ð½Ð¾ÑÐ¼Ð°ÑÐ¸Ð²"/>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2" y="5157669"/>
            <a:ext cx="3240358" cy="108012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17361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1399193191"/>
              </p:ext>
            </p:extLst>
          </p:nvPr>
        </p:nvGraphicFramePr>
        <p:xfrm>
          <a:off x="4716016" y="980728"/>
          <a:ext cx="3960435" cy="3390066"/>
        </p:xfrm>
        <a:graphic>
          <a:graphicData uri="http://schemas.openxmlformats.org/drawingml/2006/table">
            <a:tbl>
              <a:tblPr firstRow="1" firstCol="1" bandRow="1">
                <a:tableStyleId>{3C2FFA5D-87B4-456A-9821-1D502468CF0F}</a:tableStyleId>
              </a:tblPr>
              <a:tblGrid>
                <a:gridCol w="720077"/>
                <a:gridCol w="513500"/>
                <a:gridCol w="584326"/>
                <a:gridCol w="519402"/>
                <a:gridCol w="519402"/>
                <a:gridCol w="584326"/>
                <a:gridCol w="519402"/>
              </a:tblGrid>
              <a:tr h="858459">
                <a:tc rowSpan="3">
                  <a:txBody>
                    <a:bodyPr/>
                    <a:lstStyle/>
                    <a:p>
                      <a:pPr algn="ctr">
                        <a:lnSpc>
                          <a:spcPct val="115000"/>
                        </a:lnSpc>
                        <a:spcAft>
                          <a:spcPts val="0"/>
                        </a:spcAft>
                      </a:pPr>
                      <a:r>
                        <a:rPr lang="ru-RU" sz="1200" dirty="0">
                          <a:effectLst/>
                        </a:rPr>
                        <a:t>Возраст (лет)</a:t>
                      </a:r>
                      <a:endParaRPr lang="ru-RU" sz="1200" dirty="0">
                        <a:effectLst/>
                        <a:latin typeface="Calibri"/>
                        <a:ea typeface="Calibri"/>
                        <a:cs typeface="Times New Roman"/>
                      </a:endParaRPr>
                    </a:p>
                    <a:p>
                      <a:pPr>
                        <a:lnSpc>
                          <a:spcPct val="115000"/>
                        </a:lnSpc>
                        <a:spcAft>
                          <a:spcPts val="0"/>
                        </a:spcAft>
                      </a:pPr>
                      <a:r>
                        <a:rPr lang="ru-RU" sz="1200" dirty="0">
                          <a:effectLst/>
                          <a:latin typeface="+mn-lt"/>
                        </a:rPr>
                        <a:t> </a:t>
                      </a:r>
                      <a:endParaRPr lang="ru-RU" sz="1200" dirty="0">
                        <a:effectLst/>
                        <a:latin typeface="+mn-lt"/>
                        <a:ea typeface="Calibri"/>
                        <a:cs typeface="Times New Roman"/>
                      </a:endParaRPr>
                    </a:p>
                  </a:txBody>
                  <a:tcPr marL="66675" marR="66675" marT="66675" marB="66675"/>
                </a:tc>
                <a:tc gridSpan="6">
                  <a:txBody>
                    <a:bodyPr/>
                    <a:lstStyle/>
                    <a:p>
                      <a:pPr algn="ctr">
                        <a:lnSpc>
                          <a:spcPct val="115000"/>
                        </a:lnSpc>
                        <a:spcAft>
                          <a:spcPts val="0"/>
                        </a:spcAft>
                      </a:pPr>
                      <a:r>
                        <a:rPr lang="ru-RU" sz="1200" dirty="0" smtClean="0">
                          <a:effectLst/>
                        </a:rPr>
                        <a:t>Физическое упражнение</a:t>
                      </a:r>
                      <a:endParaRPr lang="ru-RU" sz="1200" dirty="0">
                        <a:effectLst/>
                        <a:latin typeface="Calibri"/>
                        <a:ea typeface="Calibri"/>
                        <a:cs typeface="Times New Roman"/>
                      </a:endParaRPr>
                    </a:p>
                    <a:p>
                      <a:pPr algn="ctr">
                        <a:lnSpc>
                          <a:spcPct val="115000"/>
                        </a:lnSpc>
                        <a:spcAft>
                          <a:spcPts val="0"/>
                        </a:spcAft>
                      </a:pPr>
                      <a:r>
                        <a:rPr lang="ru-RU" sz="1200" dirty="0">
                          <a:effectLst/>
                        </a:rPr>
                        <a:t>Прыжки в длину с места (см.)</a:t>
                      </a:r>
                      <a:endParaRPr lang="ru-RU" sz="1200" dirty="0">
                        <a:effectLst/>
                        <a:latin typeface="Calibri"/>
                        <a:ea typeface="Calibri"/>
                        <a:cs typeface="Times New Roman"/>
                      </a:endParaRPr>
                    </a:p>
                  </a:txBody>
                  <a:tcPr marL="66675" marR="66675" marT="66675" marB="66675"/>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340816">
                <a:tc vMerge="1">
                  <a:txBody>
                    <a:bodyPr/>
                    <a:lstStyle/>
                    <a:p>
                      <a:pPr>
                        <a:lnSpc>
                          <a:spcPct val="115000"/>
                        </a:lnSpc>
                        <a:spcAft>
                          <a:spcPts val="0"/>
                        </a:spcAft>
                      </a:pPr>
                      <a:endParaRPr lang="ru-RU" sz="1200" dirty="0">
                        <a:effectLst/>
                        <a:latin typeface="+mn-lt"/>
                        <a:ea typeface="Calibri"/>
                        <a:cs typeface="Times New Roman"/>
                      </a:endParaRPr>
                    </a:p>
                  </a:txBody>
                  <a:tcPr marL="66675" marR="66675" marT="66675" marB="66675"/>
                </a:tc>
                <a:tc gridSpan="3">
                  <a:txBody>
                    <a:bodyPr/>
                    <a:lstStyle/>
                    <a:p>
                      <a:pPr>
                        <a:lnSpc>
                          <a:spcPct val="115000"/>
                        </a:lnSpc>
                        <a:spcAft>
                          <a:spcPts val="0"/>
                        </a:spcAft>
                      </a:pPr>
                      <a:r>
                        <a:rPr lang="ru-RU" sz="1200" dirty="0" smtClean="0">
                          <a:effectLst/>
                          <a:latin typeface="+mn-lt"/>
                        </a:rPr>
                        <a:t>Мальчики </a:t>
                      </a:r>
                      <a:endParaRPr lang="ru-RU" sz="1200" dirty="0">
                        <a:effectLst/>
                        <a:latin typeface="+mn-lt"/>
                        <a:ea typeface="Calibri"/>
                        <a:cs typeface="Times New Roman"/>
                      </a:endParaRPr>
                    </a:p>
                  </a:txBody>
                  <a:tcPr marL="66675" marR="66675" marT="66675" marB="66675"/>
                </a:tc>
                <a:tc hMerge="1">
                  <a:txBody>
                    <a:bodyPr/>
                    <a:lstStyle/>
                    <a:p>
                      <a:pPr>
                        <a:lnSpc>
                          <a:spcPct val="115000"/>
                        </a:lnSpc>
                        <a:spcAft>
                          <a:spcPts val="0"/>
                        </a:spcAft>
                      </a:pPr>
                      <a:endParaRPr lang="ru-RU" sz="1100" dirty="0">
                        <a:effectLst/>
                        <a:latin typeface="Calibri"/>
                        <a:ea typeface="Calibri"/>
                        <a:cs typeface="Times New Roman"/>
                      </a:endParaRPr>
                    </a:p>
                  </a:txBody>
                  <a:tcPr marL="66675" marR="66675" marT="66675" marB="66675"/>
                </a:tc>
                <a:tc hMerge="1">
                  <a:txBody>
                    <a:bodyPr/>
                    <a:lstStyle/>
                    <a:p>
                      <a:pPr>
                        <a:lnSpc>
                          <a:spcPct val="115000"/>
                        </a:lnSpc>
                        <a:spcAft>
                          <a:spcPts val="0"/>
                        </a:spcAft>
                      </a:pPr>
                      <a:endParaRPr lang="ru-RU" sz="1100" dirty="0">
                        <a:effectLst/>
                        <a:latin typeface="Calibri"/>
                        <a:ea typeface="Calibri"/>
                        <a:cs typeface="Times New Roman"/>
                      </a:endParaRPr>
                    </a:p>
                  </a:txBody>
                  <a:tcPr marL="66675" marR="66675" marT="66675" marB="66675"/>
                </a:tc>
                <a:tc gridSpan="3">
                  <a:txBody>
                    <a:bodyPr/>
                    <a:lstStyle/>
                    <a:p>
                      <a:pPr>
                        <a:lnSpc>
                          <a:spcPct val="115000"/>
                        </a:lnSpc>
                        <a:spcAft>
                          <a:spcPts val="0"/>
                        </a:spcAft>
                      </a:pPr>
                      <a:r>
                        <a:rPr lang="ru-RU" sz="1200" dirty="0" smtClean="0">
                          <a:effectLst/>
                          <a:latin typeface="+mn-lt"/>
                        </a:rPr>
                        <a:t>Девочки</a:t>
                      </a:r>
                      <a:endParaRPr lang="ru-RU" sz="1200" dirty="0">
                        <a:effectLst/>
                        <a:latin typeface="+mn-lt"/>
                        <a:ea typeface="Calibri"/>
                        <a:cs typeface="Times New Roman"/>
                      </a:endParaRPr>
                    </a:p>
                  </a:txBody>
                  <a:tcPr marL="66675" marR="66675" marT="66675" marB="66675"/>
                </a:tc>
                <a:tc hMerge="1">
                  <a:txBody>
                    <a:bodyPr/>
                    <a:lstStyle/>
                    <a:p>
                      <a:pPr>
                        <a:lnSpc>
                          <a:spcPct val="115000"/>
                        </a:lnSpc>
                        <a:spcAft>
                          <a:spcPts val="0"/>
                        </a:spcAft>
                      </a:pPr>
                      <a:endParaRPr lang="ru-RU" sz="1100" dirty="0">
                        <a:effectLst/>
                        <a:latin typeface="Calibri"/>
                        <a:ea typeface="Calibri"/>
                        <a:cs typeface="Times New Roman"/>
                      </a:endParaRPr>
                    </a:p>
                  </a:txBody>
                  <a:tcPr marL="66675" marR="66675" marT="66675" marB="66675"/>
                </a:tc>
                <a:tc hMerge="1">
                  <a:txBody>
                    <a:bodyPr/>
                    <a:lstStyle/>
                    <a:p>
                      <a:pPr>
                        <a:lnSpc>
                          <a:spcPct val="115000"/>
                        </a:lnSpc>
                        <a:spcAft>
                          <a:spcPts val="0"/>
                        </a:spcAft>
                      </a:pPr>
                      <a:endParaRPr lang="ru-RU" sz="1100" dirty="0">
                        <a:effectLst/>
                        <a:latin typeface="Calibri"/>
                        <a:ea typeface="Calibri"/>
                        <a:cs typeface="Times New Roman"/>
                      </a:endParaRPr>
                    </a:p>
                  </a:txBody>
                  <a:tcPr marL="66675" marR="66675" marT="66675" marB="66675"/>
                </a:tc>
              </a:tr>
              <a:tr h="675833">
                <a:tc vMerge="1">
                  <a:txBody>
                    <a:bodyPr/>
                    <a:lstStyle/>
                    <a:p>
                      <a:pPr>
                        <a:lnSpc>
                          <a:spcPct val="115000"/>
                        </a:lnSpc>
                        <a:spcAft>
                          <a:spcPts val="0"/>
                        </a:spcAft>
                      </a:pPr>
                      <a:endParaRPr lang="ru-RU" sz="1200" dirty="0">
                        <a:effectLst/>
                        <a:latin typeface="+mn-lt"/>
                        <a:ea typeface="Calibri"/>
                        <a:cs typeface="Times New Roman"/>
                      </a:endParaRPr>
                    </a:p>
                  </a:txBody>
                  <a:tcPr marL="66675" marR="66675" marT="66675" marB="66675"/>
                </a:tc>
                <a:tc>
                  <a:txBody>
                    <a:bodyPr/>
                    <a:lstStyle/>
                    <a:p>
                      <a:pPr>
                        <a:lnSpc>
                          <a:spcPct val="115000"/>
                        </a:lnSpc>
                        <a:spcAft>
                          <a:spcPts val="0"/>
                        </a:spcAft>
                      </a:pPr>
                      <a:r>
                        <a:rPr lang="ru-RU" sz="900" dirty="0" smtClean="0">
                          <a:effectLst/>
                          <a:latin typeface="+mn-lt"/>
                          <a:ea typeface="Calibri"/>
                          <a:cs typeface="Times New Roman"/>
                        </a:rPr>
                        <a:t>бронза</a:t>
                      </a:r>
                      <a:endParaRPr lang="ru-RU" sz="900" dirty="0">
                        <a:effectLst/>
                        <a:latin typeface="+mn-lt"/>
                        <a:ea typeface="Calibri"/>
                        <a:cs typeface="Times New Roman"/>
                      </a:endParaRPr>
                    </a:p>
                  </a:txBody>
                  <a:tcPr marL="66675" marR="66675" marT="66675" marB="66675"/>
                </a:tc>
                <a:tc>
                  <a:txBody>
                    <a:bodyPr/>
                    <a:lstStyle/>
                    <a:p>
                      <a:pPr>
                        <a:lnSpc>
                          <a:spcPct val="115000"/>
                        </a:lnSpc>
                        <a:spcAft>
                          <a:spcPts val="0"/>
                        </a:spcAft>
                      </a:pPr>
                      <a:r>
                        <a:rPr lang="ru-RU" sz="900" dirty="0" smtClean="0">
                          <a:effectLst/>
                          <a:latin typeface="+mn-lt"/>
                          <a:ea typeface="Calibri"/>
                          <a:cs typeface="Times New Roman"/>
                        </a:rPr>
                        <a:t>серебро</a:t>
                      </a:r>
                      <a:endParaRPr lang="ru-RU" sz="900" dirty="0">
                        <a:effectLst/>
                        <a:latin typeface="+mn-lt"/>
                        <a:ea typeface="Calibri"/>
                        <a:cs typeface="Times New Roman"/>
                      </a:endParaRPr>
                    </a:p>
                  </a:txBody>
                  <a:tcPr marL="66675" marR="66675" marT="66675" marB="66675"/>
                </a:tc>
                <a:tc>
                  <a:txBody>
                    <a:bodyPr/>
                    <a:lstStyle/>
                    <a:p>
                      <a:pPr>
                        <a:lnSpc>
                          <a:spcPct val="115000"/>
                        </a:lnSpc>
                        <a:spcAft>
                          <a:spcPts val="0"/>
                        </a:spcAft>
                      </a:pPr>
                      <a:r>
                        <a:rPr lang="ru-RU" sz="900" dirty="0" smtClean="0">
                          <a:effectLst/>
                          <a:latin typeface="+mn-lt"/>
                          <a:ea typeface="Calibri"/>
                          <a:cs typeface="Times New Roman"/>
                        </a:rPr>
                        <a:t>золото</a:t>
                      </a:r>
                      <a:endParaRPr lang="ru-RU" sz="900" dirty="0">
                        <a:effectLst/>
                        <a:latin typeface="+mn-lt"/>
                        <a:ea typeface="Calibri"/>
                        <a:cs typeface="Times New Roman"/>
                      </a:endParaRPr>
                    </a:p>
                  </a:txBody>
                  <a:tcPr marL="66675" marR="66675" marT="66675" marB="66675"/>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ru-RU" sz="900" b="0" i="0" u="none" strike="noStrike" kern="1200" cap="none" spc="0" normalizeH="0" baseline="0" noProof="0" dirty="0" smtClean="0">
                          <a:ln>
                            <a:noFill/>
                          </a:ln>
                          <a:solidFill>
                            <a:prstClr val="black"/>
                          </a:solidFill>
                          <a:effectLst/>
                          <a:uLnTx/>
                          <a:uFillTx/>
                          <a:latin typeface="+mn-lt"/>
                          <a:ea typeface="Calibri"/>
                          <a:cs typeface="Times New Roman"/>
                        </a:rPr>
                        <a:t>бронза</a:t>
                      </a:r>
                    </a:p>
                    <a:p>
                      <a:pPr>
                        <a:lnSpc>
                          <a:spcPct val="115000"/>
                        </a:lnSpc>
                        <a:spcAft>
                          <a:spcPts val="0"/>
                        </a:spcAft>
                      </a:pPr>
                      <a:endParaRPr lang="ru-RU" sz="900" dirty="0">
                        <a:effectLst/>
                        <a:latin typeface="+mn-lt"/>
                        <a:ea typeface="Calibri"/>
                        <a:cs typeface="Times New Roman"/>
                      </a:endParaRPr>
                    </a:p>
                  </a:txBody>
                  <a:tcPr marL="66675" marR="66675" marT="66675" marB="66675"/>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ru-RU" sz="900" b="0" i="0" u="none" strike="noStrike" kern="1200" cap="none" spc="0" normalizeH="0" baseline="0" noProof="0" dirty="0" smtClean="0">
                          <a:ln>
                            <a:noFill/>
                          </a:ln>
                          <a:solidFill>
                            <a:prstClr val="black"/>
                          </a:solidFill>
                          <a:effectLst/>
                          <a:uLnTx/>
                          <a:uFillTx/>
                          <a:latin typeface="+mn-lt"/>
                          <a:ea typeface="Calibri"/>
                          <a:cs typeface="Times New Roman"/>
                        </a:rPr>
                        <a:t>серебро</a:t>
                      </a:r>
                    </a:p>
                    <a:p>
                      <a:pPr>
                        <a:lnSpc>
                          <a:spcPct val="115000"/>
                        </a:lnSpc>
                        <a:spcAft>
                          <a:spcPts val="0"/>
                        </a:spcAft>
                      </a:pPr>
                      <a:endParaRPr lang="ru-RU" sz="900" dirty="0">
                        <a:effectLst/>
                        <a:latin typeface="+mn-lt"/>
                        <a:ea typeface="Calibri"/>
                        <a:cs typeface="Times New Roman"/>
                      </a:endParaRPr>
                    </a:p>
                  </a:txBody>
                  <a:tcPr marL="66675" marR="66675" marT="66675" marB="66675"/>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ru-RU" sz="900" b="0" i="0" u="none" strike="noStrike" kern="1200" cap="none" spc="0" normalizeH="0" baseline="0" noProof="0" dirty="0" smtClean="0">
                          <a:ln>
                            <a:noFill/>
                          </a:ln>
                          <a:solidFill>
                            <a:prstClr val="black"/>
                          </a:solidFill>
                          <a:effectLst/>
                          <a:uLnTx/>
                          <a:uFillTx/>
                          <a:latin typeface="+mn-lt"/>
                          <a:ea typeface="Calibri"/>
                          <a:cs typeface="Times New Roman"/>
                        </a:rPr>
                        <a:t>золото</a:t>
                      </a:r>
                    </a:p>
                    <a:p>
                      <a:pPr>
                        <a:lnSpc>
                          <a:spcPct val="115000"/>
                        </a:lnSpc>
                        <a:spcAft>
                          <a:spcPts val="0"/>
                        </a:spcAft>
                      </a:pPr>
                      <a:endParaRPr lang="ru-RU" sz="900" dirty="0">
                        <a:effectLst/>
                        <a:latin typeface="+mn-lt"/>
                        <a:ea typeface="Calibri"/>
                        <a:cs typeface="Times New Roman"/>
                      </a:endParaRPr>
                    </a:p>
                  </a:txBody>
                  <a:tcPr marL="66675" marR="66675" marT="66675" marB="66675"/>
                </a:tc>
              </a:tr>
              <a:tr h="584225">
                <a:tc>
                  <a:txBody>
                    <a:bodyPr/>
                    <a:lstStyle/>
                    <a:p>
                      <a:pPr>
                        <a:lnSpc>
                          <a:spcPct val="115000"/>
                        </a:lnSpc>
                        <a:spcAft>
                          <a:spcPts val="0"/>
                        </a:spcAft>
                      </a:pPr>
                      <a:r>
                        <a:rPr lang="ru-RU" sz="1200" dirty="0" smtClean="0">
                          <a:effectLst/>
                          <a:latin typeface="+mn-lt"/>
                          <a:ea typeface="Calibri"/>
                          <a:cs typeface="Times New Roman"/>
                        </a:rPr>
                        <a:t>6</a:t>
                      </a:r>
                      <a:r>
                        <a:rPr lang="ru-RU" sz="1200" baseline="0" dirty="0" smtClean="0">
                          <a:effectLst/>
                          <a:latin typeface="+mn-lt"/>
                          <a:ea typeface="Calibri"/>
                          <a:cs typeface="Times New Roman"/>
                        </a:rPr>
                        <a:t> -8</a:t>
                      </a:r>
                      <a:endParaRPr lang="ru-RU" sz="1200" dirty="0">
                        <a:effectLst/>
                        <a:latin typeface="+mn-lt"/>
                        <a:ea typeface="Calibri"/>
                        <a:cs typeface="Times New Roman"/>
                      </a:endParaRPr>
                    </a:p>
                  </a:txBody>
                  <a:tcPr marL="66675" marR="66675" marT="66675" marB="66675"/>
                </a:tc>
                <a:tc>
                  <a:txBody>
                    <a:bodyPr/>
                    <a:lstStyle/>
                    <a:p>
                      <a:pPr>
                        <a:lnSpc>
                          <a:spcPct val="115000"/>
                        </a:lnSpc>
                        <a:spcAft>
                          <a:spcPts val="0"/>
                        </a:spcAft>
                      </a:pPr>
                      <a:r>
                        <a:rPr lang="ru-RU" sz="1200" dirty="0" smtClean="0">
                          <a:effectLst/>
                          <a:latin typeface="+mn-lt"/>
                          <a:ea typeface="Calibri"/>
                          <a:cs typeface="Times New Roman"/>
                        </a:rPr>
                        <a:t>115</a:t>
                      </a:r>
                      <a:endParaRPr lang="ru-RU" sz="1200" dirty="0">
                        <a:effectLst/>
                        <a:latin typeface="+mn-lt"/>
                        <a:ea typeface="Calibri"/>
                        <a:cs typeface="Times New Roman"/>
                      </a:endParaRPr>
                    </a:p>
                  </a:txBody>
                  <a:tcPr marL="66675" marR="66675" marT="66675" marB="66675"/>
                </a:tc>
                <a:tc>
                  <a:txBody>
                    <a:bodyPr/>
                    <a:lstStyle/>
                    <a:p>
                      <a:pPr>
                        <a:lnSpc>
                          <a:spcPct val="115000"/>
                        </a:lnSpc>
                        <a:spcAft>
                          <a:spcPts val="0"/>
                        </a:spcAft>
                      </a:pPr>
                      <a:r>
                        <a:rPr lang="ru-RU" sz="1200" dirty="0" smtClean="0">
                          <a:effectLst/>
                          <a:latin typeface="+mn-lt"/>
                          <a:ea typeface="Calibri"/>
                          <a:cs typeface="Times New Roman"/>
                        </a:rPr>
                        <a:t>120</a:t>
                      </a:r>
                      <a:endParaRPr lang="ru-RU" sz="1200" dirty="0">
                        <a:effectLst/>
                        <a:latin typeface="+mn-lt"/>
                        <a:ea typeface="Calibri"/>
                        <a:cs typeface="Times New Roman"/>
                      </a:endParaRPr>
                    </a:p>
                  </a:txBody>
                  <a:tcPr marL="66675" marR="66675" marT="66675" marB="66675"/>
                </a:tc>
                <a:tc>
                  <a:txBody>
                    <a:bodyPr/>
                    <a:lstStyle/>
                    <a:p>
                      <a:pPr>
                        <a:lnSpc>
                          <a:spcPct val="115000"/>
                        </a:lnSpc>
                        <a:spcAft>
                          <a:spcPts val="0"/>
                        </a:spcAft>
                      </a:pPr>
                      <a:r>
                        <a:rPr lang="ru-RU" sz="1200" dirty="0" smtClean="0">
                          <a:effectLst/>
                          <a:latin typeface="+mn-lt"/>
                          <a:ea typeface="Calibri"/>
                          <a:cs typeface="Times New Roman"/>
                        </a:rPr>
                        <a:t>140</a:t>
                      </a:r>
                      <a:endParaRPr lang="ru-RU" sz="1200" dirty="0">
                        <a:effectLst/>
                        <a:latin typeface="+mn-lt"/>
                        <a:ea typeface="Calibri"/>
                        <a:cs typeface="Times New Roman"/>
                      </a:endParaRPr>
                    </a:p>
                  </a:txBody>
                  <a:tcPr marL="66675" marR="66675" marT="66675" marB="66675"/>
                </a:tc>
                <a:tc>
                  <a:txBody>
                    <a:bodyPr/>
                    <a:lstStyle/>
                    <a:p>
                      <a:pPr>
                        <a:lnSpc>
                          <a:spcPct val="115000"/>
                        </a:lnSpc>
                        <a:spcAft>
                          <a:spcPts val="0"/>
                        </a:spcAft>
                      </a:pPr>
                      <a:r>
                        <a:rPr lang="ru-RU" sz="1200" dirty="0" smtClean="0">
                          <a:effectLst/>
                          <a:latin typeface="+mn-lt"/>
                          <a:ea typeface="Calibri"/>
                          <a:cs typeface="Times New Roman"/>
                        </a:rPr>
                        <a:t>110</a:t>
                      </a:r>
                      <a:endParaRPr lang="ru-RU" sz="1200" dirty="0">
                        <a:effectLst/>
                        <a:latin typeface="+mn-lt"/>
                        <a:ea typeface="Calibri"/>
                        <a:cs typeface="Times New Roman"/>
                      </a:endParaRPr>
                    </a:p>
                  </a:txBody>
                  <a:tcPr marL="66675" marR="66675" marT="66675" marB="66675"/>
                </a:tc>
                <a:tc>
                  <a:txBody>
                    <a:bodyPr/>
                    <a:lstStyle/>
                    <a:p>
                      <a:pPr>
                        <a:lnSpc>
                          <a:spcPct val="115000"/>
                        </a:lnSpc>
                        <a:spcAft>
                          <a:spcPts val="0"/>
                        </a:spcAft>
                      </a:pPr>
                      <a:r>
                        <a:rPr lang="ru-RU" sz="1200" dirty="0" smtClean="0">
                          <a:effectLst/>
                          <a:latin typeface="+mn-lt"/>
                          <a:ea typeface="Calibri"/>
                          <a:cs typeface="Times New Roman"/>
                        </a:rPr>
                        <a:t>115</a:t>
                      </a:r>
                      <a:endParaRPr lang="ru-RU" sz="1200" dirty="0">
                        <a:effectLst/>
                        <a:latin typeface="+mn-lt"/>
                        <a:ea typeface="Calibri"/>
                        <a:cs typeface="Times New Roman"/>
                      </a:endParaRPr>
                    </a:p>
                  </a:txBody>
                  <a:tcPr marL="66675" marR="66675" marT="66675" marB="66675"/>
                </a:tc>
                <a:tc>
                  <a:txBody>
                    <a:bodyPr/>
                    <a:lstStyle/>
                    <a:p>
                      <a:pPr>
                        <a:lnSpc>
                          <a:spcPct val="115000"/>
                        </a:lnSpc>
                        <a:spcAft>
                          <a:spcPts val="0"/>
                        </a:spcAft>
                      </a:pPr>
                      <a:r>
                        <a:rPr lang="ru-RU" sz="1200" dirty="0" smtClean="0">
                          <a:effectLst/>
                          <a:latin typeface="+mn-lt"/>
                          <a:ea typeface="Calibri"/>
                          <a:cs typeface="Times New Roman"/>
                        </a:rPr>
                        <a:t>135</a:t>
                      </a:r>
                      <a:endParaRPr lang="ru-RU" sz="1200" dirty="0">
                        <a:effectLst/>
                        <a:latin typeface="+mn-lt"/>
                        <a:ea typeface="Calibri"/>
                        <a:cs typeface="Times New Roman"/>
                      </a:endParaRPr>
                    </a:p>
                  </a:txBody>
                  <a:tcPr marL="66675" marR="66675" marT="66675" marB="66675"/>
                </a:tc>
              </a:tr>
              <a:tr h="584225">
                <a:tc>
                  <a:txBody>
                    <a:bodyPr/>
                    <a:lstStyle/>
                    <a:p>
                      <a:pPr>
                        <a:lnSpc>
                          <a:spcPct val="115000"/>
                        </a:lnSpc>
                        <a:spcAft>
                          <a:spcPts val="0"/>
                        </a:spcAft>
                      </a:pPr>
                      <a:r>
                        <a:rPr lang="ru-RU" sz="1200" dirty="0" smtClean="0">
                          <a:effectLst/>
                          <a:latin typeface="+mn-lt"/>
                        </a:rPr>
                        <a:t>9 -10</a:t>
                      </a:r>
                      <a:endParaRPr lang="ru-RU" sz="1200" dirty="0">
                        <a:effectLst/>
                        <a:latin typeface="+mn-lt"/>
                        <a:ea typeface="Calibri"/>
                        <a:cs typeface="Times New Roman"/>
                      </a:endParaRPr>
                    </a:p>
                  </a:txBody>
                  <a:tcPr marL="66675" marR="66675" marT="66675" marB="66675"/>
                </a:tc>
                <a:tc>
                  <a:txBody>
                    <a:bodyPr/>
                    <a:lstStyle/>
                    <a:p>
                      <a:pPr>
                        <a:lnSpc>
                          <a:spcPct val="115000"/>
                        </a:lnSpc>
                        <a:spcAft>
                          <a:spcPts val="0"/>
                        </a:spcAft>
                      </a:pPr>
                      <a:r>
                        <a:rPr lang="ru-RU" sz="1200" dirty="0" smtClean="0">
                          <a:effectLst/>
                          <a:latin typeface="+mn-lt"/>
                          <a:ea typeface="Calibri"/>
                          <a:cs typeface="Times New Roman"/>
                        </a:rPr>
                        <a:t>130</a:t>
                      </a:r>
                      <a:endParaRPr lang="ru-RU" sz="1200" dirty="0">
                        <a:effectLst/>
                        <a:latin typeface="+mn-lt"/>
                        <a:ea typeface="Calibri"/>
                        <a:cs typeface="Times New Roman"/>
                      </a:endParaRPr>
                    </a:p>
                  </a:txBody>
                  <a:tcPr marL="66675" marR="66675" marT="66675" marB="66675"/>
                </a:tc>
                <a:tc>
                  <a:txBody>
                    <a:bodyPr/>
                    <a:lstStyle/>
                    <a:p>
                      <a:pPr>
                        <a:lnSpc>
                          <a:spcPct val="115000"/>
                        </a:lnSpc>
                        <a:spcAft>
                          <a:spcPts val="0"/>
                        </a:spcAft>
                      </a:pPr>
                      <a:r>
                        <a:rPr lang="ru-RU" sz="1200" dirty="0" smtClean="0">
                          <a:effectLst/>
                          <a:latin typeface="+mn-lt"/>
                          <a:ea typeface="Calibri"/>
                          <a:cs typeface="Times New Roman"/>
                        </a:rPr>
                        <a:t>140</a:t>
                      </a:r>
                      <a:endParaRPr lang="ru-RU" sz="1200" dirty="0">
                        <a:effectLst/>
                        <a:latin typeface="+mn-lt"/>
                        <a:ea typeface="Calibri"/>
                        <a:cs typeface="Times New Roman"/>
                      </a:endParaRPr>
                    </a:p>
                  </a:txBody>
                  <a:tcPr marL="66675" marR="66675" marT="66675" marB="66675"/>
                </a:tc>
                <a:tc>
                  <a:txBody>
                    <a:bodyPr/>
                    <a:lstStyle/>
                    <a:p>
                      <a:pPr>
                        <a:lnSpc>
                          <a:spcPct val="115000"/>
                        </a:lnSpc>
                        <a:spcAft>
                          <a:spcPts val="0"/>
                        </a:spcAft>
                      </a:pPr>
                      <a:r>
                        <a:rPr lang="ru-RU" sz="1200" dirty="0" smtClean="0">
                          <a:effectLst/>
                          <a:latin typeface="+mn-lt"/>
                          <a:ea typeface="Calibri"/>
                          <a:cs typeface="Times New Roman"/>
                        </a:rPr>
                        <a:t>160</a:t>
                      </a:r>
                      <a:endParaRPr lang="ru-RU" sz="1200" dirty="0">
                        <a:effectLst/>
                        <a:latin typeface="+mn-lt"/>
                        <a:ea typeface="Calibri"/>
                        <a:cs typeface="Times New Roman"/>
                      </a:endParaRPr>
                    </a:p>
                  </a:txBody>
                  <a:tcPr marL="66675" marR="66675" marT="66675" marB="66675"/>
                </a:tc>
                <a:tc>
                  <a:txBody>
                    <a:bodyPr/>
                    <a:lstStyle/>
                    <a:p>
                      <a:pPr>
                        <a:lnSpc>
                          <a:spcPct val="115000"/>
                        </a:lnSpc>
                        <a:spcAft>
                          <a:spcPts val="0"/>
                        </a:spcAft>
                      </a:pPr>
                      <a:r>
                        <a:rPr lang="ru-RU" sz="1200" dirty="0" smtClean="0">
                          <a:effectLst/>
                          <a:latin typeface="+mn-lt"/>
                          <a:ea typeface="Calibri"/>
                          <a:cs typeface="Times New Roman"/>
                        </a:rPr>
                        <a:t>125</a:t>
                      </a:r>
                      <a:endParaRPr lang="ru-RU" sz="1200" dirty="0">
                        <a:effectLst/>
                        <a:latin typeface="+mn-lt"/>
                        <a:ea typeface="Calibri"/>
                        <a:cs typeface="Times New Roman"/>
                      </a:endParaRPr>
                    </a:p>
                  </a:txBody>
                  <a:tcPr marL="66675" marR="66675" marT="66675" marB="66675"/>
                </a:tc>
                <a:tc>
                  <a:txBody>
                    <a:bodyPr/>
                    <a:lstStyle/>
                    <a:p>
                      <a:pPr>
                        <a:lnSpc>
                          <a:spcPct val="115000"/>
                        </a:lnSpc>
                        <a:spcAft>
                          <a:spcPts val="0"/>
                        </a:spcAft>
                      </a:pPr>
                      <a:r>
                        <a:rPr lang="ru-RU" sz="1200" dirty="0" smtClean="0">
                          <a:effectLst/>
                          <a:latin typeface="+mn-lt"/>
                          <a:ea typeface="Calibri"/>
                          <a:cs typeface="Times New Roman"/>
                        </a:rPr>
                        <a:t>130</a:t>
                      </a:r>
                      <a:endParaRPr lang="ru-RU" sz="1200" dirty="0">
                        <a:effectLst/>
                        <a:latin typeface="+mn-lt"/>
                        <a:ea typeface="Calibri"/>
                        <a:cs typeface="Times New Roman"/>
                      </a:endParaRPr>
                    </a:p>
                  </a:txBody>
                  <a:tcPr marL="66675" marR="66675" marT="66675" marB="66675"/>
                </a:tc>
                <a:tc>
                  <a:txBody>
                    <a:bodyPr/>
                    <a:lstStyle/>
                    <a:p>
                      <a:pPr>
                        <a:lnSpc>
                          <a:spcPct val="115000"/>
                        </a:lnSpc>
                        <a:spcAft>
                          <a:spcPts val="0"/>
                        </a:spcAft>
                      </a:pPr>
                      <a:r>
                        <a:rPr lang="ru-RU" sz="1200" dirty="0" smtClean="0">
                          <a:effectLst/>
                          <a:latin typeface="+mn-lt"/>
                          <a:ea typeface="Calibri"/>
                          <a:cs typeface="Times New Roman"/>
                        </a:rPr>
                        <a:t>150</a:t>
                      </a:r>
                      <a:endParaRPr lang="ru-RU" sz="1200" dirty="0">
                        <a:effectLst/>
                        <a:latin typeface="+mn-lt"/>
                        <a:ea typeface="Calibri"/>
                        <a:cs typeface="Times New Roman"/>
                      </a:endParaRPr>
                    </a:p>
                  </a:txBody>
                  <a:tcPr marL="66675" marR="66675" marT="66675" marB="66675"/>
                </a:tc>
              </a:tr>
              <a:tr h="340816">
                <a:tc>
                  <a:txBody>
                    <a:bodyPr/>
                    <a:lstStyle/>
                    <a:p>
                      <a:pPr>
                        <a:lnSpc>
                          <a:spcPct val="115000"/>
                        </a:lnSpc>
                        <a:spcAft>
                          <a:spcPts val="0"/>
                        </a:spcAft>
                      </a:pPr>
                      <a:r>
                        <a:rPr lang="ru-RU" sz="1200" dirty="0">
                          <a:effectLst/>
                          <a:latin typeface="+mn-lt"/>
                        </a:rPr>
                        <a:t>11</a:t>
                      </a:r>
                      <a:endParaRPr lang="ru-RU" sz="1200" dirty="0">
                        <a:effectLst/>
                        <a:latin typeface="+mn-lt"/>
                        <a:ea typeface="Calibri"/>
                        <a:cs typeface="Times New Roman"/>
                      </a:endParaRPr>
                    </a:p>
                  </a:txBody>
                  <a:tcPr marL="66675" marR="66675" marT="66675" marB="66675"/>
                </a:tc>
                <a:tc>
                  <a:txBody>
                    <a:bodyPr/>
                    <a:lstStyle/>
                    <a:p>
                      <a:pPr>
                        <a:lnSpc>
                          <a:spcPct val="115000"/>
                        </a:lnSpc>
                        <a:spcAft>
                          <a:spcPts val="0"/>
                        </a:spcAft>
                      </a:pPr>
                      <a:r>
                        <a:rPr lang="ru-RU" sz="1200" dirty="0" smtClean="0">
                          <a:effectLst/>
                          <a:latin typeface="+mn-lt"/>
                          <a:ea typeface="Calibri"/>
                          <a:cs typeface="Times New Roman"/>
                        </a:rPr>
                        <a:t>150</a:t>
                      </a:r>
                      <a:endParaRPr lang="ru-RU" sz="1200" dirty="0">
                        <a:effectLst/>
                        <a:latin typeface="+mn-lt"/>
                        <a:ea typeface="Calibri"/>
                        <a:cs typeface="Times New Roman"/>
                      </a:endParaRPr>
                    </a:p>
                  </a:txBody>
                  <a:tcPr marL="66675" marR="66675" marT="66675" marB="66675"/>
                </a:tc>
                <a:tc>
                  <a:txBody>
                    <a:bodyPr/>
                    <a:lstStyle/>
                    <a:p>
                      <a:pPr>
                        <a:lnSpc>
                          <a:spcPct val="115000"/>
                        </a:lnSpc>
                        <a:spcAft>
                          <a:spcPts val="0"/>
                        </a:spcAft>
                      </a:pPr>
                      <a:r>
                        <a:rPr lang="ru-RU" sz="1200" dirty="0" smtClean="0">
                          <a:effectLst/>
                          <a:latin typeface="+mn-lt"/>
                          <a:ea typeface="Calibri"/>
                          <a:cs typeface="Times New Roman"/>
                        </a:rPr>
                        <a:t>160</a:t>
                      </a:r>
                      <a:endParaRPr lang="ru-RU" sz="1200" dirty="0">
                        <a:effectLst/>
                        <a:latin typeface="+mn-lt"/>
                        <a:ea typeface="Calibri"/>
                        <a:cs typeface="Times New Roman"/>
                      </a:endParaRPr>
                    </a:p>
                  </a:txBody>
                  <a:tcPr marL="66675" marR="66675" marT="66675" marB="66675"/>
                </a:tc>
                <a:tc>
                  <a:txBody>
                    <a:bodyPr/>
                    <a:lstStyle/>
                    <a:p>
                      <a:pPr>
                        <a:lnSpc>
                          <a:spcPct val="115000"/>
                        </a:lnSpc>
                        <a:spcAft>
                          <a:spcPts val="0"/>
                        </a:spcAft>
                      </a:pPr>
                      <a:r>
                        <a:rPr lang="ru-RU" sz="1200" dirty="0" smtClean="0">
                          <a:effectLst/>
                          <a:latin typeface="+mn-lt"/>
                          <a:ea typeface="Calibri"/>
                          <a:cs typeface="Times New Roman"/>
                        </a:rPr>
                        <a:t>175</a:t>
                      </a:r>
                      <a:endParaRPr lang="ru-RU" sz="1200" dirty="0">
                        <a:effectLst/>
                        <a:latin typeface="+mn-lt"/>
                        <a:ea typeface="Calibri"/>
                        <a:cs typeface="Times New Roman"/>
                      </a:endParaRPr>
                    </a:p>
                  </a:txBody>
                  <a:tcPr marL="66675" marR="66675" marT="66675" marB="66675"/>
                </a:tc>
                <a:tc>
                  <a:txBody>
                    <a:bodyPr/>
                    <a:lstStyle/>
                    <a:p>
                      <a:pPr>
                        <a:lnSpc>
                          <a:spcPct val="115000"/>
                        </a:lnSpc>
                        <a:spcAft>
                          <a:spcPts val="0"/>
                        </a:spcAft>
                      </a:pPr>
                      <a:r>
                        <a:rPr lang="ru-RU" sz="1200" dirty="0" smtClean="0">
                          <a:effectLst/>
                          <a:latin typeface="+mn-lt"/>
                          <a:ea typeface="Calibri"/>
                          <a:cs typeface="Times New Roman"/>
                        </a:rPr>
                        <a:t>140</a:t>
                      </a:r>
                      <a:endParaRPr lang="ru-RU" sz="1200" dirty="0">
                        <a:effectLst/>
                        <a:latin typeface="+mn-lt"/>
                        <a:ea typeface="Calibri"/>
                        <a:cs typeface="Times New Roman"/>
                      </a:endParaRPr>
                    </a:p>
                  </a:txBody>
                  <a:tcPr marL="66675" marR="66675" marT="66675" marB="66675"/>
                </a:tc>
                <a:tc>
                  <a:txBody>
                    <a:bodyPr/>
                    <a:lstStyle/>
                    <a:p>
                      <a:pPr>
                        <a:lnSpc>
                          <a:spcPct val="115000"/>
                        </a:lnSpc>
                        <a:spcAft>
                          <a:spcPts val="0"/>
                        </a:spcAft>
                      </a:pPr>
                      <a:r>
                        <a:rPr lang="ru-RU" sz="1200" dirty="0" smtClean="0">
                          <a:effectLst/>
                          <a:latin typeface="+mn-lt"/>
                          <a:ea typeface="Calibri"/>
                          <a:cs typeface="Times New Roman"/>
                        </a:rPr>
                        <a:t>145</a:t>
                      </a:r>
                      <a:endParaRPr lang="ru-RU" sz="1200" dirty="0">
                        <a:effectLst/>
                        <a:latin typeface="+mn-lt"/>
                        <a:ea typeface="Calibri"/>
                        <a:cs typeface="Times New Roman"/>
                      </a:endParaRPr>
                    </a:p>
                  </a:txBody>
                  <a:tcPr marL="66675" marR="66675" marT="66675" marB="66675"/>
                </a:tc>
                <a:tc>
                  <a:txBody>
                    <a:bodyPr/>
                    <a:lstStyle/>
                    <a:p>
                      <a:pPr>
                        <a:lnSpc>
                          <a:spcPct val="115000"/>
                        </a:lnSpc>
                        <a:spcAft>
                          <a:spcPts val="0"/>
                        </a:spcAft>
                      </a:pPr>
                      <a:r>
                        <a:rPr lang="ru-RU" sz="1200" dirty="0" smtClean="0">
                          <a:effectLst/>
                          <a:latin typeface="+mn-lt"/>
                          <a:ea typeface="Calibri"/>
                          <a:cs typeface="Times New Roman"/>
                        </a:rPr>
                        <a:t>165</a:t>
                      </a:r>
                      <a:endParaRPr lang="ru-RU" sz="1200" dirty="0">
                        <a:effectLst/>
                        <a:latin typeface="+mn-lt"/>
                        <a:ea typeface="Calibri"/>
                        <a:cs typeface="Times New Roman"/>
                      </a:endParaRPr>
                    </a:p>
                  </a:txBody>
                  <a:tcPr marL="66675" marR="66675" marT="66675" marB="66675"/>
                </a:tc>
              </a:tr>
            </a:tbl>
          </a:graphicData>
        </a:graphic>
      </p:graphicFrame>
      <p:sp>
        <p:nvSpPr>
          <p:cNvPr id="3" name="Прямоугольник 2"/>
          <p:cNvSpPr/>
          <p:nvPr/>
        </p:nvSpPr>
        <p:spPr>
          <a:xfrm>
            <a:off x="2176399" y="323383"/>
            <a:ext cx="4326826" cy="553998"/>
          </a:xfrm>
          <a:prstGeom prst="rect">
            <a:avLst/>
          </a:prstGeom>
        </p:spPr>
        <p:txBody>
          <a:bodyPr wrap="none">
            <a:spAutoFit/>
          </a:bodyPr>
          <a:lstStyle/>
          <a:p>
            <a:pPr algn="ctr">
              <a:lnSpc>
                <a:spcPct val="150000"/>
              </a:lnSpc>
            </a:pPr>
            <a:r>
              <a:rPr lang="ru-RU" sz="2000" dirty="0">
                <a:solidFill>
                  <a:prstClr val="black"/>
                </a:solidFill>
                <a:latin typeface="Arial Black" panose="020B0A04020102020204" pitchFamily="34" charset="0"/>
              </a:rPr>
              <a:t>СПОРТИВНОЕ МНОГОБОРЬЕ</a:t>
            </a:r>
          </a:p>
        </p:txBody>
      </p:sp>
      <p:sp>
        <p:nvSpPr>
          <p:cNvPr id="4" name="Прямоугольник 3"/>
          <p:cNvSpPr/>
          <p:nvPr/>
        </p:nvSpPr>
        <p:spPr>
          <a:xfrm>
            <a:off x="683568" y="1164649"/>
            <a:ext cx="4032448" cy="4747453"/>
          </a:xfrm>
          <a:prstGeom prst="rect">
            <a:avLst/>
          </a:prstGeom>
        </p:spPr>
        <p:txBody>
          <a:bodyPr wrap="square">
            <a:spAutoFit/>
          </a:bodyPr>
          <a:lstStyle/>
          <a:p>
            <a:pPr>
              <a:spcAft>
                <a:spcPts val="675"/>
              </a:spcAft>
            </a:pPr>
            <a:r>
              <a:rPr lang="ru-RU" sz="1900" b="1" dirty="0">
                <a:solidFill>
                  <a:srgbClr val="4E67C8">
                    <a:lumMod val="75000"/>
                  </a:srgbClr>
                </a:solidFill>
                <a:latin typeface="Arial Black" panose="020B0A04020102020204" pitchFamily="34" charset="0"/>
                <a:ea typeface="Times New Roman"/>
                <a:cs typeface="Times New Roman"/>
              </a:rPr>
              <a:t>Прыжок в длину с места</a:t>
            </a:r>
            <a:r>
              <a:rPr lang="ru-RU" sz="1900" dirty="0">
                <a:solidFill>
                  <a:srgbClr val="333333"/>
                </a:solidFill>
                <a:latin typeface="Arial Black" panose="020B0A04020102020204" pitchFamily="34" charset="0"/>
                <a:ea typeface="Times New Roman"/>
                <a:cs typeface="Times New Roman"/>
              </a:rPr>
              <a:t> </a:t>
            </a:r>
            <a:r>
              <a:rPr lang="ru-RU" sz="1900" b="1" dirty="0">
                <a:solidFill>
                  <a:srgbClr val="333333"/>
                </a:solidFill>
                <a:latin typeface="Arial Black" panose="020B0A04020102020204" pitchFamily="34" charset="0"/>
                <a:ea typeface="Times New Roman"/>
                <a:cs typeface="Times New Roman"/>
              </a:rPr>
              <a:t>– </a:t>
            </a:r>
            <a:endParaRPr lang="ru-RU" sz="1900" b="1" dirty="0" smtClean="0">
              <a:solidFill>
                <a:srgbClr val="333333"/>
              </a:solidFill>
              <a:latin typeface="Arial Black" panose="020B0A04020102020204" pitchFamily="34" charset="0"/>
              <a:ea typeface="Times New Roman"/>
              <a:cs typeface="Times New Roman"/>
            </a:endParaRPr>
          </a:p>
          <a:p>
            <a:pPr>
              <a:spcAft>
                <a:spcPts val="675"/>
              </a:spcAft>
            </a:pPr>
            <a:r>
              <a:rPr lang="ru-RU" sz="1900" dirty="0" smtClean="0">
                <a:solidFill>
                  <a:srgbClr val="333333"/>
                </a:solidFill>
                <a:latin typeface="Arial Black" panose="020B0A04020102020204" pitchFamily="34" charset="0"/>
                <a:ea typeface="Times New Roman"/>
                <a:cs typeface="Times New Roman"/>
              </a:rPr>
              <a:t>у </a:t>
            </a:r>
            <a:r>
              <a:rPr lang="ru-RU" sz="1900" dirty="0">
                <a:solidFill>
                  <a:srgbClr val="333333"/>
                </a:solidFill>
                <a:latin typeface="Arial Black" panose="020B0A04020102020204" pitchFamily="34" charset="0"/>
                <a:ea typeface="Times New Roman"/>
                <a:cs typeface="Times New Roman"/>
              </a:rPr>
              <a:t>каждого ученика есть 3 попытки, которые выполняются подряд. </a:t>
            </a:r>
            <a:endParaRPr lang="ru-RU" sz="1900" dirty="0" smtClean="0">
              <a:solidFill>
                <a:srgbClr val="333333"/>
              </a:solidFill>
              <a:latin typeface="Arial Black" panose="020B0A04020102020204" pitchFamily="34" charset="0"/>
              <a:ea typeface="Times New Roman"/>
              <a:cs typeface="Times New Roman"/>
            </a:endParaRPr>
          </a:p>
          <a:p>
            <a:pPr>
              <a:spcAft>
                <a:spcPts val="675"/>
              </a:spcAft>
            </a:pPr>
            <a:r>
              <a:rPr lang="ru-RU" sz="1900" dirty="0" smtClean="0">
                <a:solidFill>
                  <a:srgbClr val="333333"/>
                </a:solidFill>
                <a:latin typeface="Arial Black" panose="020B0A04020102020204" pitchFamily="34" charset="0"/>
                <a:ea typeface="Times New Roman"/>
                <a:cs typeface="Times New Roman"/>
              </a:rPr>
              <a:t>В </a:t>
            </a:r>
            <a:r>
              <a:rPr lang="ru-RU" sz="1900" dirty="0">
                <a:solidFill>
                  <a:srgbClr val="333333"/>
                </a:solidFill>
                <a:latin typeface="Arial Black" panose="020B0A04020102020204" pitchFamily="34" charset="0"/>
                <a:ea typeface="Times New Roman"/>
                <a:cs typeface="Times New Roman"/>
              </a:rPr>
              <a:t>зачёт идёт лучший результат, замер производится по пяткам учащегося выполняющего прыжок</a:t>
            </a:r>
            <a:r>
              <a:rPr lang="ru-RU" sz="1900" dirty="0" smtClean="0">
                <a:solidFill>
                  <a:srgbClr val="333333"/>
                </a:solidFill>
                <a:latin typeface="Arial Black" panose="020B0A04020102020204" pitchFamily="34" charset="0"/>
                <a:ea typeface="Times New Roman"/>
                <a:cs typeface="Times New Roman"/>
              </a:rPr>
              <a:t>.</a:t>
            </a:r>
          </a:p>
          <a:p>
            <a:pPr>
              <a:spcAft>
                <a:spcPts val="675"/>
              </a:spcAft>
            </a:pPr>
            <a:r>
              <a:rPr lang="ru-RU" sz="1900" dirty="0" smtClean="0">
                <a:solidFill>
                  <a:srgbClr val="333333"/>
                </a:solidFill>
                <a:latin typeface="Arial Black" panose="020B0A04020102020204" pitchFamily="34" charset="0"/>
                <a:ea typeface="Times New Roman"/>
                <a:cs typeface="Times New Roman"/>
              </a:rPr>
              <a:t> </a:t>
            </a:r>
            <a:r>
              <a:rPr lang="ru-RU" sz="1900" dirty="0">
                <a:solidFill>
                  <a:srgbClr val="333333"/>
                </a:solidFill>
                <a:latin typeface="Arial Black" panose="020B0A04020102020204" pitchFamily="34" charset="0"/>
                <a:ea typeface="Times New Roman"/>
                <a:cs typeface="Times New Roman"/>
              </a:rPr>
              <a:t>В случае заступа, попытка не засчитывается, при падении назад и приземлении на руки, результат засчитывается по кистям </a:t>
            </a:r>
            <a:r>
              <a:rPr lang="ru-RU" sz="1900" dirty="0" smtClean="0">
                <a:solidFill>
                  <a:srgbClr val="333333"/>
                </a:solidFill>
                <a:latin typeface="Arial Black" panose="020B0A04020102020204" pitchFamily="34" charset="0"/>
                <a:ea typeface="Times New Roman"/>
                <a:cs typeface="Times New Roman"/>
              </a:rPr>
              <a:t>рук</a:t>
            </a:r>
            <a:endParaRPr lang="ru-RU" sz="2000" dirty="0">
              <a:solidFill>
                <a:prstClr val="black"/>
              </a:solidFill>
              <a:latin typeface="Calibri"/>
              <a:ea typeface="Calibri"/>
              <a:cs typeface="Times New Roman"/>
            </a:endParaRPr>
          </a:p>
        </p:txBody>
      </p:sp>
      <p:sp>
        <p:nvSpPr>
          <p:cNvPr id="5" name="AutoShape 2" descr="ÐÐ°ÑÑÐ¸Ð½ÐºÐ¸ Ð¿Ð¾ Ð·Ð°Ð¿ÑÐ¾ÑÑ ÐºÐ°ÑÑÐ¸Ð½ÐºÐ° Ð¿ÑÑÐ¶Ð¾Ðº Ð² Ð´Ð»Ð¸Ð½Ñ Ñ Ð¼ÐµÑÑÐ°"/>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4653136"/>
            <a:ext cx="3652379" cy="1656184"/>
          </a:xfrm>
          <a:prstGeom prst="rect">
            <a:avLst/>
          </a:prstGeom>
          <a:noFill/>
          <a:ln w="9525">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7640073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extLst>
              <p:ext uri="{D42A27DB-BD31-4B8C-83A1-F6EECF244321}">
                <p14:modId xmlns:p14="http://schemas.microsoft.com/office/powerpoint/2010/main" val="1061340741"/>
              </p:ext>
            </p:extLst>
          </p:nvPr>
        </p:nvGraphicFramePr>
        <p:xfrm>
          <a:off x="5940152" y="980728"/>
          <a:ext cx="2708919" cy="3070084"/>
        </p:xfrm>
        <a:graphic>
          <a:graphicData uri="http://schemas.openxmlformats.org/drawingml/2006/table">
            <a:tbl>
              <a:tblPr firstRow="1" firstCol="1" bandRow="1">
                <a:tableStyleId>{3C2FFA5D-87B4-456A-9821-1D502468CF0F}</a:tableStyleId>
              </a:tblPr>
              <a:tblGrid>
                <a:gridCol w="902973"/>
                <a:gridCol w="902973"/>
                <a:gridCol w="902973"/>
              </a:tblGrid>
              <a:tr h="985354">
                <a:tc rowSpan="2">
                  <a:txBody>
                    <a:bodyPr/>
                    <a:lstStyle/>
                    <a:p>
                      <a:pPr algn="ctr">
                        <a:lnSpc>
                          <a:spcPct val="115000"/>
                        </a:lnSpc>
                        <a:spcAft>
                          <a:spcPts val="0"/>
                        </a:spcAft>
                      </a:pPr>
                      <a:r>
                        <a:rPr lang="ru-RU" sz="1200" dirty="0">
                          <a:effectLst/>
                        </a:rPr>
                        <a:t>Возраст (лет)</a:t>
                      </a:r>
                      <a:endParaRPr lang="ru-RU" sz="1100" dirty="0">
                        <a:effectLst/>
                        <a:latin typeface="Calibri"/>
                        <a:ea typeface="Calibri"/>
                        <a:cs typeface="Times New Roman"/>
                      </a:endParaRPr>
                    </a:p>
                    <a:p>
                      <a:pPr>
                        <a:lnSpc>
                          <a:spcPct val="115000"/>
                        </a:lnSpc>
                        <a:spcAft>
                          <a:spcPts val="0"/>
                        </a:spcAft>
                      </a:pPr>
                      <a:r>
                        <a:rPr lang="ru-RU" sz="1200" dirty="0">
                          <a:effectLst/>
                        </a:rPr>
                        <a:t> </a:t>
                      </a:r>
                      <a:endParaRPr lang="ru-RU" sz="1100" dirty="0">
                        <a:effectLst/>
                        <a:latin typeface="Calibri"/>
                        <a:ea typeface="Calibri"/>
                        <a:cs typeface="Times New Roman"/>
                      </a:endParaRPr>
                    </a:p>
                  </a:txBody>
                  <a:tcPr marL="66675" marR="66675" marT="66675" marB="66675"/>
                </a:tc>
                <a:tc gridSpan="2">
                  <a:txBody>
                    <a:bodyPr/>
                    <a:lstStyle/>
                    <a:p>
                      <a:pPr algn="ctr">
                        <a:lnSpc>
                          <a:spcPct val="115000"/>
                        </a:lnSpc>
                        <a:spcAft>
                          <a:spcPts val="0"/>
                        </a:spcAft>
                      </a:pPr>
                      <a:r>
                        <a:rPr lang="ru-RU" sz="1200" dirty="0" smtClean="0">
                          <a:effectLst/>
                        </a:rPr>
                        <a:t>Физическое упражнение</a:t>
                      </a:r>
                      <a:endParaRPr lang="ru-RU" sz="1100" dirty="0">
                        <a:effectLst/>
                      </a:endParaRPr>
                    </a:p>
                    <a:p>
                      <a:pPr algn="ctr">
                        <a:lnSpc>
                          <a:spcPct val="115000"/>
                        </a:lnSpc>
                        <a:spcAft>
                          <a:spcPts val="0"/>
                        </a:spcAft>
                      </a:pPr>
                      <a:r>
                        <a:rPr lang="ru-RU" sz="1200" dirty="0">
                          <a:effectLst/>
                        </a:rPr>
                        <a:t>Наклон туловища вперёд (см.)</a:t>
                      </a:r>
                      <a:endParaRPr lang="ru-RU" sz="1100" dirty="0">
                        <a:effectLst/>
                        <a:latin typeface="Calibri"/>
                        <a:ea typeface="Calibri"/>
                        <a:cs typeface="Times New Roman"/>
                      </a:endParaRPr>
                    </a:p>
                  </a:txBody>
                  <a:tcPr marL="66675" marR="66675" marT="66675" marB="66675"/>
                </a:tc>
                <a:tc hMerge="1">
                  <a:txBody>
                    <a:bodyPr/>
                    <a:lstStyle/>
                    <a:p>
                      <a:endParaRPr lang="ru-RU"/>
                    </a:p>
                  </a:txBody>
                  <a:tcPr/>
                </a:tc>
              </a:tr>
              <a:tr h="347455">
                <a:tc vMerge="1">
                  <a:txBody>
                    <a:bodyPr/>
                    <a:lstStyle/>
                    <a:p>
                      <a:pPr>
                        <a:lnSpc>
                          <a:spcPct val="115000"/>
                        </a:lnSpc>
                        <a:spcAft>
                          <a:spcPts val="0"/>
                        </a:spcAft>
                      </a:pPr>
                      <a:endParaRPr lang="ru-RU" sz="1100" dirty="0">
                        <a:effectLst/>
                        <a:latin typeface="Calibri"/>
                        <a:ea typeface="Calibri"/>
                        <a:cs typeface="Times New Roman"/>
                      </a:endParaRPr>
                    </a:p>
                  </a:txBody>
                  <a:tcPr marL="66675" marR="66675" marT="66675" marB="66675"/>
                </a:tc>
                <a:tc>
                  <a:txBody>
                    <a:bodyPr/>
                    <a:lstStyle/>
                    <a:p>
                      <a:pPr>
                        <a:lnSpc>
                          <a:spcPct val="115000"/>
                        </a:lnSpc>
                        <a:spcAft>
                          <a:spcPts val="0"/>
                        </a:spcAft>
                      </a:pPr>
                      <a:r>
                        <a:rPr lang="ru-RU" sz="1200">
                          <a:effectLst/>
                        </a:rPr>
                        <a:t>М</a:t>
                      </a:r>
                      <a:endParaRPr lang="ru-RU" sz="1100">
                        <a:effectLst/>
                        <a:latin typeface="Calibri"/>
                        <a:ea typeface="Calibri"/>
                        <a:cs typeface="Times New Roman"/>
                      </a:endParaRPr>
                    </a:p>
                  </a:txBody>
                  <a:tcPr marL="66675" marR="66675" marT="66675" marB="66675"/>
                </a:tc>
                <a:tc>
                  <a:txBody>
                    <a:bodyPr/>
                    <a:lstStyle/>
                    <a:p>
                      <a:pPr>
                        <a:lnSpc>
                          <a:spcPct val="115000"/>
                        </a:lnSpc>
                        <a:spcAft>
                          <a:spcPts val="0"/>
                        </a:spcAft>
                      </a:pPr>
                      <a:r>
                        <a:rPr lang="ru-RU" sz="1200">
                          <a:effectLst/>
                        </a:rPr>
                        <a:t>Д</a:t>
                      </a:r>
                      <a:endParaRPr lang="ru-RU" sz="1100">
                        <a:effectLst/>
                        <a:latin typeface="Calibri"/>
                        <a:ea typeface="Calibri"/>
                        <a:cs typeface="Times New Roman"/>
                      </a:endParaRPr>
                    </a:p>
                  </a:txBody>
                  <a:tcPr marL="66675" marR="66675" marT="66675" marB="66675"/>
                </a:tc>
              </a:tr>
              <a:tr h="347455">
                <a:tc>
                  <a:txBody>
                    <a:bodyPr/>
                    <a:lstStyle/>
                    <a:p>
                      <a:pPr>
                        <a:lnSpc>
                          <a:spcPct val="115000"/>
                        </a:lnSpc>
                        <a:spcAft>
                          <a:spcPts val="0"/>
                        </a:spcAft>
                      </a:pPr>
                      <a:r>
                        <a:rPr lang="ru-RU" sz="1200">
                          <a:effectLst/>
                        </a:rPr>
                        <a:t>7</a:t>
                      </a:r>
                      <a:endParaRPr lang="ru-RU" sz="1100">
                        <a:effectLst/>
                        <a:latin typeface="Calibri"/>
                        <a:ea typeface="Calibri"/>
                        <a:cs typeface="Times New Roman"/>
                      </a:endParaRPr>
                    </a:p>
                  </a:txBody>
                  <a:tcPr marL="66675" marR="66675" marT="66675" marB="66675"/>
                </a:tc>
                <a:tc>
                  <a:txBody>
                    <a:bodyPr/>
                    <a:lstStyle/>
                    <a:p>
                      <a:pPr>
                        <a:lnSpc>
                          <a:spcPct val="115000"/>
                        </a:lnSpc>
                        <a:spcAft>
                          <a:spcPts val="0"/>
                        </a:spcAft>
                      </a:pPr>
                      <a:r>
                        <a:rPr lang="ru-RU" sz="1200">
                          <a:effectLst/>
                        </a:rPr>
                        <a:t>4</a:t>
                      </a:r>
                      <a:endParaRPr lang="ru-RU" sz="1100">
                        <a:effectLst/>
                        <a:latin typeface="Calibri"/>
                        <a:ea typeface="Calibri"/>
                        <a:cs typeface="Times New Roman"/>
                      </a:endParaRPr>
                    </a:p>
                  </a:txBody>
                  <a:tcPr marL="66675" marR="66675" marT="66675" marB="66675"/>
                </a:tc>
                <a:tc>
                  <a:txBody>
                    <a:bodyPr/>
                    <a:lstStyle/>
                    <a:p>
                      <a:pPr>
                        <a:lnSpc>
                          <a:spcPct val="115000"/>
                        </a:lnSpc>
                        <a:spcAft>
                          <a:spcPts val="0"/>
                        </a:spcAft>
                      </a:pPr>
                      <a:r>
                        <a:rPr lang="ru-RU" sz="1200">
                          <a:effectLst/>
                        </a:rPr>
                        <a:t>6</a:t>
                      </a:r>
                      <a:endParaRPr lang="ru-RU" sz="1100">
                        <a:effectLst/>
                        <a:latin typeface="Calibri"/>
                        <a:ea typeface="Calibri"/>
                        <a:cs typeface="Times New Roman"/>
                      </a:endParaRPr>
                    </a:p>
                  </a:txBody>
                  <a:tcPr marL="66675" marR="66675" marT="66675" marB="66675"/>
                </a:tc>
              </a:tr>
              <a:tr h="347455">
                <a:tc>
                  <a:txBody>
                    <a:bodyPr/>
                    <a:lstStyle/>
                    <a:p>
                      <a:pPr>
                        <a:lnSpc>
                          <a:spcPct val="115000"/>
                        </a:lnSpc>
                        <a:spcAft>
                          <a:spcPts val="0"/>
                        </a:spcAft>
                      </a:pPr>
                      <a:r>
                        <a:rPr lang="ru-RU" sz="1200">
                          <a:effectLst/>
                        </a:rPr>
                        <a:t>8</a:t>
                      </a:r>
                      <a:endParaRPr lang="ru-RU" sz="1100">
                        <a:effectLst/>
                        <a:latin typeface="Calibri"/>
                        <a:ea typeface="Calibri"/>
                        <a:cs typeface="Times New Roman"/>
                      </a:endParaRPr>
                    </a:p>
                  </a:txBody>
                  <a:tcPr marL="66675" marR="66675" marT="66675" marB="66675"/>
                </a:tc>
                <a:tc>
                  <a:txBody>
                    <a:bodyPr/>
                    <a:lstStyle/>
                    <a:p>
                      <a:pPr>
                        <a:lnSpc>
                          <a:spcPct val="115000"/>
                        </a:lnSpc>
                        <a:spcAft>
                          <a:spcPts val="0"/>
                        </a:spcAft>
                      </a:pPr>
                      <a:r>
                        <a:rPr lang="ru-RU" sz="1200">
                          <a:effectLst/>
                        </a:rPr>
                        <a:t>5</a:t>
                      </a:r>
                      <a:endParaRPr lang="ru-RU" sz="1100">
                        <a:effectLst/>
                        <a:latin typeface="Calibri"/>
                        <a:ea typeface="Calibri"/>
                        <a:cs typeface="Times New Roman"/>
                      </a:endParaRPr>
                    </a:p>
                  </a:txBody>
                  <a:tcPr marL="66675" marR="66675" marT="66675" marB="66675"/>
                </a:tc>
                <a:tc>
                  <a:txBody>
                    <a:bodyPr/>
                    <a:lstStyle/>
                    <a:p>
                      <a:pPr>
                        <a:lnSpc>
                          <a:spcPct val="115000"/>
                        </a:lnSpc>
                        <a:spcAft>
                          <a:spcPts val="0"/>
                        </a:spcAft>
                      </a:pPr>
                      <a:r>
                        <a:rPr lang="ru-RU" sz="1200">
                          <a:effectLst/>
                        </a:rPr>
                        <a:t>7</a:t>
                      </a:r>
                      <a:endParaRPr lang="ru-RU" sz="1100">
                        <a:effectLst/>
                        <a:latin typeface="Calibri"/>
                        <a:ea typeface="Calibri"/>
                        <a:cs typeface="Times New Roman"/>
                      </a:endParaRPr>
                    </a:p>
                  </a:txBody>
                  <a:tcPr marL="66675" marR="66675" marT="66675" marB="66675"/>
                </a:tc>
              </a:tr>
              <a:tr h="347455">
                <a:tc>
                  <a:txBody>
                    <a:bodyPr/>
                    <a:lstStyle/>
                    <a:p>
                      <a:pPr>
                        <a:lnSpc>
                          <a:spcPct val="115000"/>
                        </a:lnSpc>
                        <a:spcAft>
                          <a:spcPts val="0"/>
                        </a:spcAft>
                      </a:pPr>
                      <a:r>
                        <a:rPr lang="ru-RU" sz="1200">
                          <a:effectLst/>
                        </a:rPr>
                        <a:t>9</a:t>
                      </a:r>
                      <a:endParaRPr lang="ru-RU" sz="1100">
                        <a:effectLst/>
                        <a:latin typeface="Calibri"/>
                        <a:ea typeface="Calibri"/>
                        <a:cs typeface="Times New Roman"/>
                      </a:endParaRPr>
                    </a:p>
                  </a:txBody>
                  <a:tcPr marL="66675" marR="66675" marT="66675" marB="66675"/>
                </a:tc>
                <a:tc>
                  <a:txBody>
                    <a:bodyPr/>
                    <a:lstStyle/>
                    <a:p>
                      <a:pPr>
                        <a:lnSpc>
                          <a:spcPct val="115000"/>
                        </a:lnSpc>
                        <a:spcAft>
                          <a:spcPts val="0"/>
                        </a:spcAft>
                      </a:pPr>
                      <a:r>
                        <a:rPr lang="ru-RU" sz="1200" dirty="0">
                          <a:effectLst/>
                        </a:rPr>
                        <a:t>6</a:t>
                      </a:r>
                      <a:endParaRPr lang="ru-RU" sz="1100" dirty="0">
                        <a:effectLst/>
                        <a:latin typeface="Calibri"/>
                        <a:ea typeface="Calibri"/>
                        <a:cs typeface="Times New Roman"/>
                      </a:endParaRPr>
                    </a:p>
                  </a:txBody>
                  <a:tcPr marL="66675" marR="66675" marT="66675" marB="66675"/>
                </a:tc>
                <a:tc>
                  <a:txBody>
                    <a:bodyPr/>
                    <a:lstStyle/>
                    <a:p>
                      <a:pPr>
                        <a:lnSpc>
                          <a:spcPct val="115000"/>
                        </a:lnSpc>
                        <a:spcAft>
                          <a:spcPts val="0"/>
                        </a:spcAft>
                      </a:pPr>
                      <a:r>
                        <a:rPr lang="ru-RU" sz="1200">
                          <a:effectLst/>
                        </a:rPr>
                        <a:t>8</a:t>
                      </a:r>
                      <a:endParaRPr lang="ru-RU" sz="1100">
                        <a:effectLst/>
                        <a:latin typeface="Calibri"/>
                        <a:ea typeface="Calibri"/>
                        <a:cs typeface="Times New Roman"/>
                      </a:endParaRPr>
                    </a:p>
                  </a:txBody>
                  <a:tcPr marL="66675" marR="66675" marT="66675" marB="66675"/>
                </a:tc>
              </a:tr>
              <a:tr h="347455">
                <a:tc>
                  <a:txBody>
                    <a:bodyPr/>
                    <a:lstStyle/>
                    <a:p>
                      <a:pPr>
                        <a:lnSpc>
                          <a:spcPct val="115000"/>
                        </a:lnSpc>
                        <a:spcAft>
                          <a:spcPts val="0"/>
                        </a:spcAft>
                      </a:pPr>
                      <a:r>
                        <a:rPr lang="ru-RU" sz="1200">
                          <a:effectLst/>
                        </a:rPr>
                        <a:t>10</a:t>
                      </a:r>
                      <a:endParaRPr lang="ru-RU" sz="1100">
                        <a:effectLst/>
                        <a:latin typeface="Calibri"/>
                        <a:ea typeface="Calibri"/>
                        <a:cs typeface="Times New Roman"/>
                      </a:endParaRPr>
                    </a:p>
                  </a:txBody>
                  <a:tcPr marL="66675" marR="66675" marT="66675" marB="66675"/>
                </a:tc>
                <a:tc>
                  <a:txBody>
                    <a:bodyPr/>
                    <a:lstStyle/>
                    <a:p>
                      <a:pPr>
                        <a:lnSpc>
                          <a:spcPct val="115000"/>
                        </a:lnSpc>
                        <a:spcAft>
                          <a:spcPts val="0"/>
                        </a:spcAft>
                      </a:pPr>
                      <a:r>
                        <a:rPr lang="ru-RU" sz="1200">
                          <a:effectLst/>
                        </a:rPr>
                        <a:t>7</a:t>
                      </a:r>
                      <a:endParaRPr lang="ru-RU" sz="1100">
                        <a:effectLst/>
                        <a:latin typeface="Calibri"/>
                        <a:ea typeface="Calibri"/>
                        <a:cs typeface="Times New Roman"/>
                      </a:endParaRPr>
                    </a:p>
                  </a:txBody>
                  <a:tcPr marL="66675" marR="66675" marT="66675" marB="66675"/>
                </a:tc>
                <a:tc>
                  <a:txBody>
                    <a:bodyPr/>
                    <a:lstStyle/>
                    <a:p>
                      <a:pPr>
                        <a:lnSpc>
                          <a:spcPct val="115000"/>
                        </a:lnSpc>
                        <a:spcAft>
                          <a:spcPts val="0"/>
                        </a:spcAft>
                      </a:pPr>
                      <a:r>
                        <a:rPr lang="ru-RU" sz="1200">
                          <a:effectLst/>
                        </a:rPr>
                        <a:t>9</a:t>
                      </a:r>
                      <a:endParaRPr lang="ru-RU" sz="1100">
                        <a:effectLst/>
                        <a:latin typeface="Calibri"/>
                        <a:ea typeface="Calibri"/>
                        <a:cs typeface="Times New Roman"/>
                      </a:endParaRPr>
                    </a:p>
                  </a:txBody>
                  <a:tcPr marL="66675" marR="66675" marT="66675" marB="66675"/>
                </a:tc>
              </a:tr>
              <a:tr h="347455">
                <a:tc>
                  <a:txBody>
                    <a:bodyPr/>
                    <a:lstStyle/>
                    <a:p>
                      <a:pPr>
                        <a:lnSpc>
                          <a:spcPct val="115000"/>
                        </a:lnSpc>
                        <a:spcAft>
                          <a:spcPts val="0"/>
                        </a:spcAft>
                      </a:pPr>
                      <a:r>
                        <a:rPr lang="ru-RU" sz="1200">
                          <a:effectLst/>
                        </a:rPr>
                        <a:t>11</a:t>
                      </a:r>
                      <a:endParaRPr lang="ru-RU" sz="1100">
                        <a:effectLst/>
                        <a:latin typeface="Calibri"/>
                        <a:ea typeface="Calibri"/>
                        <a:cs typeface="Times New Roman"/>
                      </a:endParaRPr>
                    </a:p>
                  </a:txBody>
                  <a:tcPr marL="66675" marR="66675" marT="66675" marB="66675"/>
                </a:tc>
                <a:tc>
                  <a:txBody>
                    <a:bodyPr/>
                    <a:lstStyle/>
                    <a:p>
                      <a:pPr>
                        <a:lnSpc>
                          <a:spcPct val="115000"/>
                        </a:lnSpc>
                        <a:spcAft>
                          <a:spcPts val="0"/>
                        </a:spcAft>
                      </a:pPr>
                      <a:r>
                        <a:rPr lang="ru-RU" sz="1200">
                          <a:effectLst/>
                        </a:rPr>
                        <a:t>8</a:t>
                      </a:r>
                      <a:endParaRPr lang="ru-RU" sz="1100">
                        <a:effectLst/>
                        <a:latin typeface="Calibri"/>
                        <a:ea typeface="Calibri"/>
                        <a:cs typeface="Times New Roman"/>
                      </a:endParaRPr>
                    </a:p>
                  </a:txBody>
                  <a:tcPr marL="66675" marR="66675" marT="66675" marB="66675"/>
                </a:tc>
                <a:tc>
                  <a:txBody>
                    <a:bodyPr/>
                    <a:lstStyle/>
                    <a:p>
                      <a:pPr>
                        <a:lnSpc>
                          <a:spcPct val="115000"/>
                        </a:lnSpc>
                        <a:spcAft>
                          <a:spcPts val="0"/>
                        </a:spcAft>
                      </a:pPr>
                      <a:r>
                        <a:rPr lang="ru-RU" sz="1200" dirty="0">
                          <a:effectLst/>
                        </a:rPr>
                        <a:t>10</a:t>
                      </a:r>
                      <a:endParaRPr lang="ru-RU" sz="1100" dirty="0">
                        <a:effectLst/>
                        <a:latin typeface="Calibri"/>
                        <a:ea typeface="Calibri"/>
                        <a:cs typeface="Times New Roman"/>
                      </a:endParaRPr>
                    </a:p>
                  </a:txBody>
                  <a:tcPr marL="66675" marR="66675" marT="66675" marB="66675"/>
                </a:tc>
              </a:tr>
            </a:tbl>
          </a:graphicData>
        </a:graphic>
      </p:graphicFrame>
      <p:sp>
        <p:nvSpPr>
          <p:cNvPr id="10" name="Прямоугольник 9"/>
          <p:cNvSpPr/>
          <p:nvPr/>
        </p:nvSpPr>
        <p:spPr>
          <a:xfrm>
            <a:off x="2176399" y="323383"/>
            <a:ext cx="4326826" cy="553998"/>
          </a:xfrm>
          <a:prstGeom prst="rect">
            <a:avLst/>
          </a:prstGeom>
        </p:spPr>
        <p:txBody>
          <a:bodyPr wrap="none">
            <a:spAutoFit/>
          </a:bodyPr>
          <a:lstStyle/>
          <a:p>
            <a:pPr algn="ctr">
              <a:lnSpc>
                <a:spcPct val="150000"/>
              </a:lnSpc>
            </a:pPr>
            <a:r>
              <a:rPr lang="ru-RU" sz="2000" dirty="0">
                <a:solidFill>
                  <a:prstClr val="black"/>
                </a:solidFill>
                <a:latin typeface="Arial Black" panose="020B0A04020102020204" pitchFamily="34" charset="0"/>
              </a:rPr>
              <a:t>СПОРТИВНОЕ МНОГОБОРЬЕ</a:t>
            </a:r>
          </a:p>
        </p:txBody>
      </p:sp>
      <p:sp>
        <p:nvSpPr>
          <p:cNvPr id="4" name="Прямоугольник 3"/>
          <p:cNvSpPr/>
          <p:nvPr/>
        </p:nvSpPr>
        <p:spPr>
          <a:xfrm>
            <a:off x="323528" y="866052"/>
            <a:ext cx="5328592" cy="5062924"/>
          </a:xfrm>
          <a:prstGeom prst="rect">
            <a:avLst/>
          </a:prstGeom>
        </p:spPr>
        <p:txBody>
          <a:bodyPr wrap="square">
            <a:spAutoFit/>
          </a:bodyPr>
          <a:lstStyle/>
          <a:p>
            <a:r>
              <a:rPr lang="ru-RU" sz="1900" b="1" dirty="0">
                <a:solidFill>
                  <a:srgbClr val="4E67C8">
                    <a:lumMod val="75000"/>
                  </a:srgbClr>
                </a:solidFill>
                <a:latin typeface="Arial Black" panose="020B0A04020102020204" pitchFamily="34" charset="0"/>
                <a:ea typeface="Times New Roman"/>
                <a:cs typeface="Times New Roman"/>
              </a:rPr>
              <a:t>Гибкость из положения </a:t>
            </a:r>
            <a:r>
              <a:rPr lang="ru-RU" sz="1900" b="1" dirty="0" smtClean="0">
                <a:solidFill>
                  <a:srgbClr val="4E67C8">
                    <a:lumMod val="75000"/>
                  </a:srgbClr>
                </a:solidFill>
                <a:latin typeface="Arial Black" panose="020B0A04020102020204" pitchFamily="34" charset="0"/>
                <a:ea typeface="Times New Roman"/>
                <a:cs typeface="Times New Roman"/>
              </a:rPr>
              <a:t>сидя (наклон туловища вперед) </a:t>
            </a:r>
            <a:r>
              <a:rPr lang="ru-RU" sz="1900" b="1" dirty="0" smtClean="0">
                <a:solidFill>
                  <a:srgbClr val="333333"/>
                </a:solidFill>
                <a:latin typeface="Arial Black" panose="020B0A04020102020204" pitchFamily="34" charset="0"/>
                <a:ea typeface="Times New Roman"/>
                <a:cs typeface="Times New Roman"/>
              </a:rPr>
              <a:t>– </a:t>
            </a:r>
          </a:p>
          <a:p>
            <a:r>
              <a:rPr lang="ru-RU" sz="1900" b="1" dirty="0" smtClean="0">
                <a:solidFill>
                  <a:srgbClr val="333333"/>
                </a:solidFill>
                <a:latin typeface="Arial Black" panose="020B0A04020102020204" pitchFamily="34" charset="0"/>
                <a:ea typeface="Times New Roman"/>
                <a:cs typeface="Times New Roman"/>
              </a:rPr>
              <a:t>н</a:t>
            </a:r>
            <a:r>
              <a:rPr lang="ru-RU" sz="1900" dirty="0" smtClean="0">
                <a:solidFill>
                  <a:srgbClr val="000000"/>
                </a:solidFill>
                <a:latin typeface="Arial Black" panose="020B0A04020102020204" pitchFamily="34" charset="0"/>
                <a:ea typeface="Times New Roman"/>
              </a:rPr>
              <a:t>а </a:t>
            </a:r>
            <a:r>
              <a:rPr lang="ru-RU" sz="1900" dirty="0">
                <a:solidFill>
                  <a:srgbClr val="000000"/>
                </a:solidFill>
                <a:latin typeface="Arial Black" panose="020B0A04020102020204" pitchFamily="34" charset="0"/>
                <a:ea typeface="Times New Roman"/>
              </a:rPr>
              <a:t>полу обозначается центровая и перпендикулярная мерной линии. Участник, сидя на полу, ступнями ног касается центровой линии, ноги выпрямлены в коленях, ступни вертикальны, расстояние между ними составляет 20-30 см, руки вперёд, ладони вниз. Выполняется три наклона вперед, на четвертом фиксируется результат касания и фиксации (не менее 2 сек.) кончиков пальцев на перпендикулярной мерной линии. Сгибание ног в коленях не допускается</a:t>
            </a:r>
            <a:r>
              <a:rPr lang="ru-RU" sz="1900" b="1" dirty="0">
                <a:solidFill>
                  <a:srgbClr val="333333"/>
                </a:solidFill>
                <a:latin typeface="Arial Black" panose="020B0A04020102020204" pitchFamily="34" charset="0"/>
                <a:ea typeface="Times New Roman"/>
                <a:cs typeface="Times New Roman"/>
              </a:rPr>
              <a:t> </a:t>
            </a:r>
            <a:endParaRPr lang="ru-RU" sz="1900" dirty="0">
              <a:solidFill>
                <a:prstClr val="black"/>
              </a:solidFill>
              <a:latin typeface="Arial Black" panose="020B0A04020102020204" pitchFamily="34" charset="0"/>
            </a:endParaRPr>
          </a:p>
        </p:txBody>
      </p:sp>
      <p:pic>
        <p:nvPicPr>
          <p:cNvPr id="4106" name="Picture 10" descr="ÐÐ°ÑÑÐ¸Ð½ÐºÐ¸ Ð¿Ð¾ Ð·Ð°Ð¿ÑÐ¾ÑÑ ÐºÐ°ÑÑÐ¸Ð½ÐºÐ° Ð½Ð°ÐºÐ»Ð¾Ð½ ÑÑÐ»Ð¾Ð²Ð¸ÑÐ° Ð²Ð¿ÐµÑÐµÐ´ Ð¸Ð· Ð¿Ð¾Ð»Ð¾Ð¶ÐµÐ½Ð¸Ñ ÑÐ¸Ð´Ñ"/>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508104" y="4601787"/>
            <a:ext cx="3195449" cy="1826920"/>
          </a:xfrm>
          <a:prstGeom prst="rect">
            <a:avLst/>
          </a:prstGeom>
          <a:noFill/>
          <a:ln>
            <a:solidFill>
              <a:srgbClr val="0070C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59926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1600" y="404664"/>
            <a:ext cx="7304599" cy="576064"/>
          </a:xfrm>
        </p:spPr>
        <p:txBody>
          <a:bodyPr>
            <a:normAutofit/>
          </a:bodyPr>
          <a:lstStyle/>
          <a:p>
            <a:pPr algn="ctr"/>
            <a:r>
              <a:rPr lang="ru-RU" sz="2800" dirty="0" smtClean="0">
                <a:latin typeface="Times New Roman" panose="02020603050405020304" pitchFamily="18" charset="0"/>
                <a:cs typeface="Times New Roman" panose="02020603050405020304" pitchFamily="18" charset="0"/>
              </a:rPr>
              <a:t>СПОРТИВНОЕ МНОГОБОРЬЕ</a:t>
            </a:r>
            <a:endParaRPr lang="ru-RU" sz="2800" dirty="0">
              <a:latin typeface="Times New Roman" panose="02020603050405020304" pitchFamily="18" charset="0"/>
              <a:cs typeface="Times New Roman" panose="02020603050405020304" pitchFamily="18" charset="0"/>
            </a:endParaRPr>
          </a:p>
        </p:txBody>
      </p:sp>
      <p:pic>
        <p:nvPicPr>
          <p:cNvPr id="4098" name="Picture 2" descr="C:\Users\User\Desktop\С флешки Авангард\Фото\IMG_108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8024" y="1274835"/>
            <a:ext cx="3779912" cy="2519942"/>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User\Desktop\С флешки Авангард\Фото\IMG_108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1268760"/>
            <a:ext cx="3779913" cy="251994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User\Desktop\С флешки Авангард\Фото\IMG_097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699792" y="3933056"/>
            <a:ext cx="3823235" cy="2537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89330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User\Desktop\С флешки Авангард\Фото\IMG_10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8024" y="1037533"/>
            <a:ext cx="3923928" cy="261595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188640"/>
            <a:ext cx="7310437"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descr="C:\Users\User\Desktop\С флешки Авангард\Фото\IMG_098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44" y="980728"/>
            <a:ext cx="3923929" cy="261595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User\Desktop\С флешки Авангард\Фото\IMG_109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99792" y="3895646"/>
            <a:ext cx="3851919" cy="2567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40854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89951" y="404664"/>
            <a:ext cx="4320480" cy="400110"/>
          </a:xfrm>
          <a:prstGeom prst="rect">
            <a:avLst/>
          </a:prstGeom>
          <a:noFill/>
        </p:spPr>
        <p:txBody>
          <a:bodyPr wrap="square" rtlCol="0">
            <a:spAutoFit/>
          </a:bodyPr>
          <a:lstStyle/>
          <a:p>
            <a:r>
              <a:rPr lang="ru-RU" sz="2000" dirty="0" smtClean="0">
                <a:solidFill>
                  <a:prstClr val="black"/>
                </a:solidFill>
                <a:latin typeface="Arial Black" panose="020B0A04020102020204" pitchFamily="34" charset="0"/>
              </a:rPr>
              <a:t>ТЕОРЕТИЧЕСКИЙ КОНКУРС</a:t>
            </a:r>
            <a:endParaRPr lang="ru-RU" sz="2000" dirty="0">
              <a:solidFill>
                <a:prstClr val="black"/>
              </a:solidFill>
              <a:latin typeface="Arial Black" panose="020B0A04020102020204" pitchFamily="34" charset="0"/>
            </a:endParaRPr>
          </a:p>
        </p:txBody>
      </p:sp>
      <p:sp>
        <p:nvSpPr>
          <p:cNvPr id="4" name="TextBox 3"/>
          <p:cNvSpPr txBox="1"/>
          <p:nvPr/>
        </p:nvSpPr>
        <p:spPr>
          <a:xfrm>
            <a:off x="1120273" y="1556792"/>
            <a:ext cx="6718965" cy="2285241"/>
          </a:xfrm>
          <a:prstGeom prst="rect">
            <a:avLst/>
          </a:prstGeom>
          <a:noFill/>
        </p:spPr>
        <p:txBody>
          <a:bodyPr wrap="square" rtlCol="0">
            <a:spAutoFit/>
          </a:bodyPr>
          <a:lstStyle/>
          <a:p>
            <a:pPr>
              <a:lnSpc>
                <a:spcPct val="150000"/>
              </a:lnSpc>
            </a:pPr>
            <a:r>
              <a:rPr lang="ru-RU" sz="1900" dirty="0" smtClean="0">
                <a:solidFill>
                  <a:prstClr val="black"/>
                </a:solidFill>
                <a:latin typeface="Arial Black" panose="020B0A04020102020204" pitchFamily="34" charset="0"/>
              </a:rPr>
              <a:t>Тестовые задания разного характера:</a:t>
            </a:r>
            <a:endParaRPr lang="ru-RU" sz="1900" dirty="0">
              <a:solidFill>
                <a:prstClr val="black"/>
              </a:solidFill>
              <a:latin typeface="Arial Black" panose="020B0A04020102020204" pitchFamily="34" charset="0"/>
            </a:endParaRPr>
          </a:p>
          <a:p>
            <a:pPr marL="342900" indent="-342900">
              <a:lnSpc>
                <a:spcPct val="150000"/>
              </a:lnSpc>
              <a:buFont typeface="Arial" panose="020B0604020202020204" pitchFamily="34" charset="0"/>
              <a:buChar char="•"/>
            </a:pPr>
            <a:r>
              <a:rPr lang="ru-RU" sz="1900" dirty="0" smtClean="0">
                <a:solidFill>
                  <a:prstClr val="black"/>
                </a:solidFill>
                <a:latin typeface="Arial Black" panose="020B0A04020102020204" pitchFamily="34" charset="0"/>
              </a:rPr>
              <a:t>выбор одного правильного ответа,</a:t>
            </a:r>
          </a:p>
          <a:p>
            <a:pPr marL="342900" indent="-342900">
              <a:lnSpc>
                <a:spcPct val="150000"/>
              </a:lnSpc>
              <a:buFont typeface="Arial" panose="020B0604020202020204" pitchFamily="34" charset="0"/>
              <a:buChar char="•"/>
            </a:pPr>
            <a:r>
              <a:rPr lang="ru-RU" sz="1900" dirty="0" smtClean="0">
                <a:solidFill>
                  <a:prstClr val="black"/>
                </a:solidFill>
                <a:latin typeface="Arial Black" panose="020B0A04020102020204" pitchFamily="34" charset="0"/>
              </a:rPr>
              <a:t>выбор нескольких правильных ответов,</a:t>
            </a:r>
          </a:p>
          <a:p>
            <a:pPr marL="342900" indent="-342900">
              <a:lnSpc>
                <a:spcPct val="150000"/>
              </a:lnSpc>
              <a:buFont typeface="Arial" panose="020B0604020202020204" pitchFamily="34" charset="0"/>
              <a:buChar char="•"/>
            </a:pPr>
            <a:r>
              <a:rPr lang="ru-RU" sz="1900" dirty="0" smtClean="0">
                <a:solidFill>
                  <a:prstClr val="black"/>
                </a:solidFill>
                <a:latin typeface="Arial Black" panose="020B0A04020102020204" pitchFamily="34" charset="0"/>
              </a:rPr>
              <a:t>задания на установление соответствия,</a:t>
            </a:r>
          </a:p>
          <a:p>
            <a:pPr marL="342900" indent="-342900">
              <a:lnSpc>
                <a:spcPct val="150000"/>
              </a:lnSpc>
              <a:buFont typeface="Arial" panose="020B0604020202020204" pitchFamily="34" charset="0"/>
              <a:buChar char="•"/>
            </a:pPr>
            <a:r>
              <a:rPr lang="ru-RU" sz="1900" dirty="0" smtClean="0">
                <a:solidFill>
                  <a:prstClr val="black"/>
                </a:solidFill>
                <a:latin typeface="Arial Black" panose="020B0A04020102020204" pitchFamily="34" charset="0"/>
              </a:rPr>
              <a:t>кроссворды и т. д.</a:t>
            </a:r>
            <a:endParaRPr lang="ru-RU" sz="1900" dirty="0">
              <a:solidFill>
                <a:prstClr val="black"/>
              </a:solidFill>
              <a:latin typeface="Arial Black" panose="020B0A04020102020204" pitchFamily="34" charset="0"/>
            </a:endParaRPr>
          </a:p>
        </p:txBody>
      </p:sp>
      <p:pic>
        <p:nvPicPr>
          <p:cNvPr id="2052" name="Picture 4" descr="ÐÐ°ÑÑÐ¸Ð½ÐºÐ¸ Ð¿Ð¾ Ð·Ð°Ð¿ÑÐ¾ÑÑ ÑÐ¸Ð¼Ð²Ð¾Ð» Ð¸Ð½ÑÐµÐ»Ð»ÐµÐºÑÑÐ°Ð»ÑÐ½Ð¾Ð³Ð¾ ÐºÐ¾Ð½ÐºÑÑÑÐ° Ð´Ð»Ñ Ð´ÐµÑÐµÐ¹ ÐºÐ°ÑÑÐ¸Ð½Ðº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872" y="4149080"/>
            <a:ext cx="1985337" cy="181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22764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23728" y="476672"/>
            <a:ext cx="4320480" cy="400110"/>
          </a:xfrm>
          <a:prstGeom prst="rect">
            <a:avLst/>
          </a:prstGeom>
          <a:noFill/>
        </p:spPr>
        <p:txBody>
          <a:bodyPr wrap="square" rtlCol="0">
            <a:spAutoFit/>
          </a:bodyPr>
          <a:lstStyle/>
          <a:p>
            <a:r>
              <a:rPr lang="ru-RU" sz="2000" dirty="0" smtClean="0">
                <a:solidFill>
                  <a:prstClr val="black"/>
                </a:solidFill>
                <a:latin typeface="Arial Black" panose="020B0A04020102020204" pitchFamily="34" charset="0"/>
              </a:rPr>
              <a:t>ТЕОРЕТИЧЕСКИЙ КОНКУРС</a:t>
            </a:r>
            <a:endParaRPr lang="ru-RU" sz="2000" dirty="0">
              <a:solidFill>
                <a:prstClr val="black"/>
              </a:solidFill>
              <a:latin typeface="Arial Black" panose="020B0A04020102020204" pitchFamily="34" charset="0"/>
            </a:endParaRPr>
          </a:p>
        </p:txBody>
      </p:sp>
      <p:sp>
        <p:nvSpPr>
          <p:cNvPr id="5" name="TextBox 4"/>
          <p:cNvSpPr txBox="1"/>
          <p:nvPr/>
        </p:nvSpPr>
        <p:spPr>
          <a:xfrm>
            <a:off x="683568" y="1124744"/>
            <a:ext cx="7560840" cy="4916731"/>
          </a:xfrm>
          <a:prstGeom prst="rect">
            <a:avLst/>
          </a:prstGeom>
          <a:noFill/>
        </p:spPr>
        <p:txBody>
          <a:bodyPr wrap="square" rtlCol="0">
            <a:spAutoFit/>
          </a:bodyPr>
          <a:lstStyle/>
          <a:p>
            <a:pPr>
              <a:lnSpc>
                <a:spcPct val="150000"/>
              </a:lnSpc>
            </a:pPr>
            <a:r>
              <a:rPr lang="ru-RU" sz="1900" dirty="0" smtClean="0">
                <a:solidFill>
                  <a:prstClr val="black"/>
                </a:solidFill>
                <a:latin typeface="Arial Black" panose="020B0A04020102020204" pitchFamily="34" charset="0"/>
              </a:rPr>
              <a:t>Вопросы теоретического конкурса следует разрабатывать по следующим темам:</a:t>
            </a:r>
          </a:p>
          <a:p>
            <a:pPr>
              <a:lnSpc>
                <a:spcPct val="150000"/>
              </a:lnSpc>
            </a:pPr>
            <a:endParaRPr lang="ru-RU" sz="1900" dirty="0" smtClean="0">
              <a:solidFill>
                <a:prstClr val="black"/>
              </a:solidFill>
              <a:latin typeface="Arial Black" panose="020B0A04020102020204" pitchFamily="34" charset="0"/>
            </a:endParaRPr>
          </a:p>
          <a:p>
            <a:pPr marL="342900" indent="-342900">
              <a:buFont typeface="Arial" panose="020B0604020202020204" pitchFamily="34" charset="0"/>
              <a:buChar char="•"/>
            </a:pPr>
            <a:r>
              <a:rPr lang="ru-RU" sz="1900" dirty="0" smtClean="0">
                <a:solidFill>
                  <a:prstClr val="black"/>
                </a:solidFill>
                <a:latin typeface="Arial Black" panose="020B0A04020102020204" pitchFamily="34" charset="0"/>
              </a:rPr>
              <a:t>Олимпийское движение, </a:t>
            </a:r>
          </a:p>
          <a:p>
            <a:pPr marL="342900" indent="-342900">
              <a:buFont typeface="Arial" panose="020B0604020202020204" pitchFamily="34" charset="0"/>
              <a:buChar char="•"/>
            </a:pPr>
            <a:r>
              <a:rPr lang="ru-RU" sz="1900" dirty="0" smtClean="0">
                <a:solidFill>
                  <a:prstClr val="black"/>
                </a:solidFill>
                <a:latin typeface="Arial Black" panose="020B0A04020102020204" pitchFamily="34" charset="0"/>
              </a:rPr>
              <a:t>возрождение Олимпийских игр и Олимпийского движения,</a:t>
            </a:r>
          </a:p>
          <a:p>
            <a:pPr marL="342900" indent="-342900">
              <a:buFont typeface="Arial" panose="020B0604020202020204" pitchFamily="34" charset="0"/>
              <a:buChar char="•"/>
            </a:pPr>
            <a:r>
              <a:rPr lang="ru-RU" sz="1900" dirty="0" smtClean="0">
                <a:solidFill>
                  <a:prstClr val="black"/>
                </a:solidFill>
                <a:latin typeface="Arial Black" panose="020B0A04020102020204" pitchFamily="34" charset="0"/>
              </a:rPr>
              <a:t>основные принципы (ценности ) олимпизма,</a:t>
            </a:r>
          </a:p>
          <a:p>
            <a:pPr marL="342900" indent="-342900">
              <a:buFont typeface="Arial" panose="020B0604020202020204" pitchFamily="34" charset="0"/>
              <a:buChar char="•"/>
            </a:pPr>
            <a:r>
              <a:rPr lang="ru-RU" sz="1900" dirty="0" smtClean="0">
                <a:solidFill>
                  <a:prstClr val="black"/>
                </a:solidFill>
                <a:latin typeface="Arial Black" panose="020B0A04020102020204" pitchFamily="34" charset="0"/>
              </a:rPr>
              <a:t>символика и атрибутика Олимпийского движения,</a:t>
            </a:r>
          </a:p>
          <a:p>
            <a:pPr marL="342900" indent="-342900">
              <a:buFont typeface="Arial" panose="020B0604020202020204" pitchFamily="34" charset="0"/>
              <a:buChar char="•"/>
            </a:pPr>
            <a:r>
              <a:rPr lang="ru-RU" sz="1900" dirty="0" smtClean="0">
                <a:solidFill>
                  <a:prstClr val="black"/>
                </a:solidFill>
                <a:latin typeface="Arial Black" panose="020B0A04020102020204" pitchFamily="34" charset="0"/>
              </a:rPr>
              <a:t>развитие спорта и олимпийского движения в России,</a:t>
            </a:r>
          </a:p>
          <a:p>
            <a:pPr marL="342900" indent="-342900">
              <a:buFont typeface="Arial" panose="020B0604020202020204" pitchFamily="34" charset="0"/>
              <a:buChar char="•"/>
            </a:pPr>
            <a:r>
              <a:rPr lang="ru-RU" sz="1900" dirty="0" smtClean="0">
                <a:solidFill>
                  <a:prstClr val="black"/>
                </a:solidFill>
                <a:latin typeface="Arial Black" panose="020B0A04020102020204" pitchFamily="34" charset="0"/>
              </a:rPr>
              <a:t>достижения советских и российских спортсменов,</a:t>
            </a:r>
          </a:p>
          <a:p>
            <a:pPr marL="342900" indent="-342900">
              <a:buFont typeface="Arial" panose="020B0604020202020204" pitchFamily="34" charset="0"/>
              <a:buChar char="•"/>
            </a:pPr>
            <a:r>
              <a:rPr lang="ru-RU" sz="1900" dirty="0" smtClean="0">
                <a:solidFill>
                  <a:prstClr val="black"/>
                </a:solidFill>
                <a:latin typeface="Arial Black" panose="020B0A04020102020204" pitchFamily="34" charset="0"/>
              </a:rPr>
              <a:t>влияние занятий физической культурой и спортом на организм школьника,</a:t>
            </a:r>
          </a:p>
          <a:p>
            <a:pPr marL="342900" indent="-342900">
              <a:buFont typeface="Arial" panose="020B0604020202020204" pitchFamily="34" charset="0"/>
              <a:buChar char="•"/>
            </a:pPr>
            <a:r>
              <a:rPr lang="ru-RU" sz="1900" dirty="0" smtClean="0">
                <a:solidFill>
                  <a:prstClr val="black"/>
                </a:solidFill>
                <a:latin typeface="Arial Black" panose="020B0A04020102020204" pitchFamily="34" charset="0"/>
              </a:rPr>
              <a:t>правила техники безопасности в различных видах спорта</a:t>
            </a:r>
          </a:p>
        </p:txBody>
      </p:sp>
      <p:pic>
        <p:nvPicPr>
          <p:cNvPr id="6" name="Picture 2" descr="ÐÐ°ÑÑÐ¸Ð½ÐºÐ¸ Ð¿Ð¾ Ð·Ð°Ð¿ÑÐ¾ÑÑ ÑÐ¸Ð¼Ð²Ð¾Ð»Ñ ÑÐ°Ð·Ð½ÑÑ Ð²Ð¸Ð´Ð¾Ð² ÑÐ¿Ð¾ÑÑÐ°"/>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61367" y="332206"/>
            <a:ext cx="1806282" cy="1014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19499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Desktop\1.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323528" y="332656"/>
            <a:ext cx="8476880" cy="5904656"/>
          </a:xfrm>
          <a:prstGeom prst="rect">
            <a:avLst/>
          </a:prstGeom>
          <a:noFill/>
          <a:ln>
            <a:solidFill>
              <a:srgbClr val="0070C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41597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Users\User\Desktop\в.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395536" y="432789"/>
            <a:ext cx="8352928" cy="5966377"/>
          </a:xfrm>
          <a:prstGeom prst="rect">
            <a:avLst/>
          </a:prstGeom>
          <a:noFill/>
          <a:ln>
            <a:solidFill>
              <a:srgbClr val="0070C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13839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1052736"/>
            <a:ext cx="5472608" cy="3737818"/>
          </a:xfrm>
          <a:prstGeom prst="rect">
            <a:avLst/>
          </a:prstGeom>
        </p:spPr>
        <p:txBody>
          <a:bodyPr wrap="square">
            <a:spAutoFit/>
          </a:bodyPr>
          <a:lstStyle/>
          <a:p>
            <a:pPr algn="just">
              <a:lnSpc>
                <a:spcPct val="150000"/>
              </a:lnSpc>
            </a:pPr>
            <a:r>
              <a:rPr lang="ru-RU" sz="1900" dirty="0" smtClean="0">
                <a:solidFill>
                  <a:srgbClr val="000000"/>
                </a:solidFill>
                <a:latin typeface="Arial Black" panose="020B0A04020102020204" pitchFamily="34" charset="0"/>
                <a:ea typeface="Times New Roman"/>
                <a:cs typeface="Times New Roman"/>
              </a:rPr>
              <a:t>	</a:t>
            </a:r>
            <a:r>
              <a:rPr lang="ru-RU" sz="2000" dirty="0" smtClean="0">
                <a:solidFill>
                  <a:srgbClr val="4E67C8">
                    <a:lumMod val="75000"/>
                  </a:srgbClr>
                </a:solidFill>
                <a:latin typeface="Arial Black" panose="020B0A04020102020204" pitchFamily="34" charset="0"/>
                <a:ea typeface="Times New Roman"/>
                <a:cs typeface="Times New Roman"/>
              </a:rPr>
              <a:t>«</a:t>
            </a:r>
            <a:r>
              <a:rPr lang="ru-RU" sz="2000" dirty="0">
                <a:solidFill>
                  <a:srgbClr val="4E67C8">
                    <a:lumMod val="75000"/>
                  </a:srgbClr>
                </a:solidFill>
                <a:latin typeface="Arial Black" panose="020B0A04020102020204" pitchFamily="34" charset="0"/>
                <a:ea typeface="Times New Roman"/>
                <a:cs typeface="Times New Roman"/>
              </a:rPr>
              <a:t>Президентские состязания» и «Президентские спортивные игры» </a:t>
            </a:r>
            <a:r>
              <a:rPr lang="ru-RU" sz="2000" dirty="0">
                <a:solidFill>
                  <a:srgbClr val="000000"/>
                </a:solidFill>
                <a:latin typeface="Arial Black" panose="020B0A04020102020204" pitchFamily="34" charset="0"/>
                <a:ea typeface="Times New Roman"/>
                <a:cs typeface="Times New Roman"/>
              </a:rPr>
              <a:t>проводятся с 2010 года в соответствии с Указом Президента Российской Федерации от 30 июля 2010 года </a:t>
            </a:r>
            <a:r>
              <a:rPr lang="ru-RU" sz="2000" dirty="0" smtClean="0">
                <a:solidFill>
                  <a:srgbClr val="000000"/>
                </a:solidFill>
                <a:latin typeface="Arial Black" panose="020B0A04020102020204" pitchFamily="34" charset="0"/>
                <a:ea typeface="Times New Roman"/>
                <a:cs typeface="Times New Roman"/>
              </a:rPr>
              <a:t>№ </a:t>
            </a:r>
            <a:r>
              <a:rPr lang="ru-RU" sz="2000" dirty="0">
                <a:solidFill>
                  <a:srgbClr val="000000"/>
                </a:solidFill>
                <a:latin typeface="Arial Black" panose="020B0A04020102020204" pitchFamily="34" charset="0"/>
                <a:ea typeface="Times New Roman"/>
                <a:cs typeface="Times New Roman"/>
              </a:rPr>
              <a:t>948 «О проведении всероссийских спортивных соревнований (игр) школьников</a:t>
            </a:r>
            <a:r>
              <a:rPr lang="ru-RU" sz="2000" dirty="0" smtClean="0">
                <a:solidFill>
                  <a:srgbClr val="000000"/>
                </a:solidFill>
                <a:latin typeface="Arial Black" panose="020B0A04020102020204" pitchFamily="34" charset="0"/>
                <a:ea typeface="Times New Roman"/>
                <a:cs typeface="Times New Roman"/>
              </a:rPr>
              <a:t>»</a:t>
            </a:r>
            <a:endParaRPr lang="ru-RU" sz="2000" dirty="0">
              <a:solidFill>
                <a:prstClr val="black"/>
              </a:solidFill>
              <a:latin typeface="Arial Black" panose="020B0A04020102020204" pitchFamily="34" charset="0"/>
              <a:ea typeface="Calibri"/>
              <a:cs typeface="Times New Roman"/>
            </a:endParaRPr>
          </a:p>
        </p:txBody>
      </p:sp>
      <p:pic>
        <p:nvPicPr>
          <p:cNvPr id="4" name="Рисунок 3" descr="http://shkola16-dzr.ru/images/bezyimyann.jpg"/>
          <p:cNvPicPr/>
          <p:nvPr/>
        </p:nvPicPr>
        <p:blipFill rotWithShape="1">
          <a:blip r:embed="rId2" cstate="print">
            <a:extLst>
              <a:ext uri="{28A0092B-C50C-407E-A947-70E740481C1C}">
                <a14:useLocalDpi xmlns:a14="http://schemas.microsoft.com/office/drawing/2010/main" val="0"/>
              </a:ext>
            </a:extLst>
          </a:blip>
          <a:srcRect/>
          <a:stretch/>
        </p:blipFill>
        <p:spPr bwMode="auto">
          <a:xfrm>
            <a:off x="6372200" y="3602348"/>
            <a:ext cx="2284662" cy="2232248"/>
          </a:xfrm>
          <a:prstGeom prst="rect">
            <a:avLst/>
          </a:prstGeom>
          <a:noFill/>
          <a:ln>
            <a:noFill/>
          </a:ln>
        </p:spPr>
      </p:pic>
      <p:pic>
        <p:nvPicPr>
          <p:cNvPr id="5" name="Рисунок 4" descr="http://shkola16-dzr.ru/images/bezyimyann.jpg"/>
          <p:cNvPicPr/>
          <p:nvPr/>
        </p:nvPicPr>
        <p:blipFill rotWithShape="1">
          <a:blip r:embed="rId3" cstate="print">
            <a:extLst>
              <a:ext uri="{28A0092B-C50C-407E-A947-70E740481C1C}">
                <a14:useLocalDpi xmlns:a14="http://schemas.microsoft.com/office/drawing/2010/main" val="0"/>
              </a:ext>
            </a:extLst>
          </a:blip>
          <a:srcRect/>
          <a:stretch/>
        </p:blipFill>
        <p:spPr bwMode="auto">
          <a:xfrm>
            <a:off x="6300192" y="476672"/>
            <a:ext cx="2284662" cy="2448272"/>
          </a:xfrm>
          <a:prstGeom prst="rect">
            <a:avLst/>
          </a:prstGeom>
          <a:noFill/>
          <a:ln>
            <a:noFill/>
          </a:ln>
        </p:spPr>
      </p:pic>
    </p:spTree>
    <p:extLst>
      <p:ext uri="{BB962C8B-B14F-4D97-AF65-F5344CB8AC3E}">
        <p14:creationId xmlns:p14="http://schemas.microsoft.com/office/powerpoint/2010/main" val="26087855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User\Desktop\3.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95536" y="476672"/>
            <a:ext cx="8331321" cy="5616623"/>
          </a:xfrm>
          <a:prstGeom prst="rect">
            <a:avLst/>
          </a:prstGeom>
          <a:noFill/>
          <a:ln>
            <a:solidFill>
              <a:srgbClr val="0070C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59171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User\Desktop\йц.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12304" y="365615"/>
            <a:ext cx="8476814" cy="5971794"/>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63833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User\Desktop\4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63984" y="476672"/>
            <a:ext cx="8491968" cy="5904656"/>
          </a:xfrm>
          <a:prstGeom prst="rect">
            <a:avLst/>
          </a:prstGeom>
          <a:noFill/>
          <a:ln>
            <a:solidFill>
              <a:srgbClr val="0070C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1620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27784" y="332656"/>
            <a:ext cx="3618298" cy="400110"/>
          </a:xfrm>
          <a:prstGeom prst="rect">
            <a:avLst/>
          </a:prstGeom>
          <a:noFill/>
        </p:spPr>
        <p:txBody>
          <a:bodyPr wrap="none" rtlCol="0">
            <a:spAutoFit/>
          </a:bodyPr>
          <a:lstStyle/>
          <a:p>
            <a:r>
              <a:rPr lang="ru-RU" sz="2000" dirty="0" smtClean="0">
                <a:solidFill>
                  <a:prstClr val="black"/>
                </a:solidFill>
                <a:latin typeface="Arial Black" panose="020B0A04020102020204" pitchFamily="34" charset="0"/>
              </a:rPr>
              <a:t>ТВОРЧЕСКИЙ КОНКУРС</a:t>
            </a:r>
            <a:endParaRPr lang="ru-RU" sz="2000" dirty="0">
              <a:solidFill>
                <a:prstClr val="black"/>
              </a:solidFill>
              <a:latin typeface="Arial Black" panose="020B0A04020102020204" pitchFamily="34" charset="0"/>
            </a:endParaRPr>
          </a:p>
        </p:txBody>
      </p:sp>
      <p:sp>
        <p:nvSpPr>
          <p:cNvPr id="3" name="TextBox 2"/>
          <p:cNvSpPr txBox="1"/>
          <p:nvPr/>
        </p:nvSpPr>
        <p:spPr>
          <a:xfrm>
            <a:off x="1047083" y="4076061"/>
            <a:ext cx="6135013" cy="369332"/>
          </a:xfrm>
          <a:prstGeom prst="rect">
            <a:avLst/>
          </a:prstGeom>
          <a:noFill/>
        </p:spPr>
        <p:txBody>
          <a:bodyPr wrap="none" rtlCol="0">
            <a:spAutoFit/>
          </a:bodyPr>
          <a:lstStyle/>
          <a:p>
            <a:r>
              <a:rPr lang="ru-RU" dirty="0" smtClean="0">
                <a:solidFill>
                  <a:prstClr val="black"/>
                </a:solidFill>
                <a:latin typeface="Arial Black" panose="020B0A04020102020204" pitchFamily="34" charset="0"/>
                <a:cs typeface="Times New Roman" panose="02020603050405020304" pitchFamily="18" charset="0"/>
              </a:rPr>
              <a:t>* Тематика конкурса стенгазет или плакатов</a:t>
            </a:r>
            <a:endParaRPr lang="ru-RU" dirty="0">
              <a:solidFill>
                <a:prstClr val="black"/>
              </a:solidFill>
              <a:latin typeface="Arial Black" panose="020B0A04020102020204" pitchFamily="34" charset="0"/>
              <a:cs typeface="Times New Roman" panose="02020603050405020304" pitchFamily="18" charset="0"/>
            </a:endParaRPr>
          </a:p>
        </p:txBody>
      </p:sp>
      <p:sp>
        <p:nvSpPr>
          <p:cNvPr id="4" name="TextBox 3"/>
          <p:cNvSpPr txBox="1"/>
          <p:nvPr/>
        </p:nvSpPr>
        <p:spPr>
          <a:xfrm>
            <a:off x="1897297" y="4445393"/>
            <a:ext cx="6974173" cy="2031325"/>
          </a:xfrm>
          <a:prstGeom prst="rect">
            <a:avLst/>
          </a:prstGeom>
          <a:noFill/>
        </p:spPr>
        <p:txBody>
          <a:bodyPr wrap="square" rtlCol="0">
            <a:spAutoFit/>
          </a:bodyPr>
          <a:lstStyle/>
          <a:p>
            <a:pPr marL="285750" indent="-285750">
              <a:buFont typeface="Arial" panose="020B0604020202020204" pitchFamily="34" charset="0"/>
              <a:buChar char="•"/>
            </a:pPr>
            <a:r>
              <a:rPr lang="ru-RU" dirty="0" smtClean="0">
                <a:solidFill>
                  <a:prstClr val="black"/>
                </a:solidFill>
                <a:latin typeface="Arial Black" panose="020B0A04020102020204" pitchFamily="34" charset="0"/>
              </a:rPr>
              <a:t>ЗОЖ</a:t>
            </a:r>
          </a:p>
          <a:p>
            <a:pPr marL="285750" indent="-285750">
              <a:buFont typeface="Arial" panose="020B0604020202020204" pitchFamily="34" charset="0"/>
              <a:buChar char="•"/>
            </a:pPr>
            <a:r>
              <a:rPr lang="ru-RU" dirty="0" smtClean="0">
                <a:solidFill>
                  <a:prstClr val="black"/>
                </a:solidFill>
                <a:latin typeface="Arial Black" panose="020B0A04020102020204" pitchFamily="34" charset="0"/>
              </a:rPr>
              <a:t>Чтобы быть здоровым</a:t>
            </a:r>
          </a:p>
          <a:p>
            <a:pPr marL="285750" indent="-285750">
              <a:buFont typeface="Arial" panose="020B0604020202020204" pitchFamily="34" charset="0"/>
              <a:buChar char="•"/>
            </a:pPr>
            <a:r>
              <a:rPr lang="ru-RU" dirty="0" smtClean="0">
                <a:solidFill>
                  <a:prstClr val="black"/>
                </a:solidFill>
                <a:latin typeface="Arial Black" panose="020B0A04020102020204" pitchFamily="34" charset="0"/>
              </a:rPr>
              <a:t>Мы здоровье сохраним! Мы здоровьем дорожим!</a:t>
            </a:r>
          </a:p>
          <a:p>
            <a:pPr marL="285750" indent="-285750">
              <a:buFont typeface="Arial" panose="020B0604020202020204" pitchFamily="34" charset="0"/>
              <a:buChar char="•"/>
            </a:pPr>
            <a:r>
              <a:rPr lang="ru-RU" dirty="0" smtClean="0">
                <a:solidFill>
                  <a:prstClr val="black"/>
                </a:solidFill>
                <a:latin typeface="Arial Black" panose="020B0A04020102020204" pitchFamily="34" charset="0"/>
              </a:rPr>
              <a:t>Здоровье – это здорово</a:t>
            </a:r>
          </a:p>
          <a:p>
            <a:pPr marL="285750" indent="-285750">
              <a:buFont typeface="Arial" panose="020B0604020202020204" pitchFamily="34" charset="0"/>
              <a:buChar char="•"/>
            </a:pPr>
            <a:r>
              <a:rPr lang="ru-RU" dirty="0" smtClean="0">
                <a:solidFill>
                  <a:prstClr val="black"/>
                </a:solidFill>
                <a:latin typeface="Arial Black" panose="020B0A04020102020204" pitchFamily="34" charset="0"/>
              </a:rPr>
              <a:t>Мы любим спорт</a:t>
            </a:r>
          </a:p>
          <a:p>
            <a:pPr marL="285750" indent="-285750">
              <a:buFont typeface="Arial" panose="020B0604020202020204" pitchFamily="34" charset="0"/>
              <a:buChar char="•"/>
            </a:pPr>
            <a:r>
              <a:rPr lang="ru-RU" dirty="0" smtClean="0">
                <a:solidFill>
                  <a:prstClr val="black"/>
                </a:solidFill>
                <a:latin typeface="Arial Black" panose="020B0A04020102020204" pitchFamily="34" charset="0"/>
              </a:rPr>
              <a:t>Мы со спортом крепко дружим</a:t>
            </a:r>
          </a:p>
          <a:p>
            <a:pPr marL="285750" indent="-285750">
              <a:buFont typeface="Arial" panose="020B0604020202020204" pitchFamily="34" charset="0"/>
              <a:buChar char="•"/>
            </a:pPr>
            <a:r>
              <a:rPr lang="ru-RU" dirty="0" smtClean="0">
                <a:solidFill>
                  <a:prstClr val="black"/>
                </a:solidFill>
                <a:latin typeface="Arial Black" panose="020B0A04020102020204" pitchFamily="34" charset="0"/>
              </a:rPr>
              <a:t>Крошка </a:t>
            </a:r>
            <a:r>
              <a:rPr lang="ru-RU" dirty="0" err="1" smtClean="0">
                <a:solidFill>
                  <a:prstClr val="black"/>
                </a:solidFill>
                <a:latin typeface="Arial Black" panose="020B0A04020102020204" pitchFamily="34" charset="0"/>
              </a:rPr>
              <a:t>ГТОшка</a:t>
            </a:r>
            <a:endParaRPr lang="ru-RU" dirty="0" smtClean="0">
              <a:solidFill>
                <a:prstClr val="black"/>
              </a:solidFill>
              <a:latin typeface="Arial Black" panose="020B0A04020102020204" pitchFamily="34" charset="0"/>
            </a:endParaRPr>
          </a:p>
        </p:txBody>
      </p:sp>
      <p:sp>
        <p:nvSpPr>
          <p:cNvPr id="5" name="TextBox 4"/>
          <p:cNvSpPr txBox="1"/>
          <p:nvPr/>
        </p:nvSpPr>
        <p:spPr>
          <a:xfrm>
            <a:off x="999197" y="912786"/>
            <a:ext cx="5080237" cy="369332"/>
          </a:xfrm>
          <a:prstGeom prst="rect">
            <a:avLst/>
          </a:prstGeom>
          <a:noFill/>
        </p:spPr>
        <p:txBody>
          <a:bodyPr wrap="none" rtlCol="0">
            <a:spAutoFit/>
          </a:bodyPr>
          <a:lstStyle/>
          <a:p>
            <a:r>
              <a:rPr lang="ru-RU" dirty="0" smtClean="0">
                <a:solidFill>
                  <a:prstClr val="black"/>
                </a:solidFill>
                <a:latin typeface="Arial Black" panose="020B0A04020102020204" pitchFamily="34" charset="0"/>
              </a:rPr>
              <a:t>* Конкурс названий команд, девизов</a:t>
            </a:r>
            <a:endParaRPr lang="ru-RU" dirty="0">
              <a:solidFill>
                <a:prstClr val="black"/>
              </a:solidFill>
              <a:latin typeface="Arial Black" panose="020B0A04020102020204" pitchFamily="34" charset="0"/>
            </a:endParaRPr>
          </a:p>
        </p:txBody>
      </p:sp>
      <p:sp>
        <p:nvSpPr>
          <p:cNvPr id="6" name="TextBox 5"/>
          <p:cNvSpPr txBox="1"/>
          <p:nvPr/>
        </p:nvSpPr>
        <p:spPr>
          <a:xfrm>
            <a:off x="999197" y="1332018"/>
            <a:ext cx="6080511" cy="369332"/>
          </a:xfrm>
          <a:prstGeom prst="rect">
            <a:avLst/>
          </a:prstGeom>
          <a:noFill/>
        </p:spPr>
        <p:txBody>
          <a:bodyPr wrap="none" rtlCol="0">
            <a:spAutoFit/>
          </a:bodyPr>
          <a:lstStyle/>
          <a:p>
            <a:r>
              <a:rPr lang="ru-RU" dirty="0" smtClean="0">
                <a:solidFill>
                  <a:prstClr val="black"/>
                </a:solidFill>
                <a:latin typeface="Arial Black" panose="020B0A04020102020204" pitchFamily="34" charset="0"/>
              </a:rPr>
              <a:t>* Конкурс рисунков на спортивную тематику</a:t>
            </a:r>
            <a:endParaRPr lang="ru-RU" dirty="0">
              <a:solidFill>
                <a:prstClr val="black"/>
              </a:solidFill>
              <a:latin typeface="Arial Black" panose="020B0A04020102020204" pitchFamily="34" charset="0"/>
            </a:endParaRPr>
          </a:p>
        </p:txBody>
      </p:sp>
      <p:sp>
        <p:nvSpPr>
          <p:cNvPr id="7" name="TextBox 6"/>
          <p:cNvSpPr txBox="1"/>
          <p:nvPr/>
        </p:nvSpPr>
        <p:spPr>
          <a:xfrm>
            <a:off x="999197" y="1732012"/>
            <a:ext cx="7253909" cy="646331"/>
          </a:xfrm>
          <a:prstGeom prst="rect">
            <a:avLst/>
          </a:prstGeom>
          <a:noFill/>
        </p:spPr>
        <p:txBody>
          <a:bodyPr wrap="none" rtlCol="0">
            <a:spAutoFit/>
          </a:bodyPr>
          <a:lstStyle/>
          <a:p>
            <a:r>
              <a:rPr lang="ru-RU" dirty="0" smtClean="0">
                <a:solidFill>
                  <a:prstClr val="black"/>
                </a:solidFill>
                <a:latin typeface="Arial Black" panose="020B0A04020102020204" pitchFamily="34" charset="0"/>
                <a:cs typeface="Times New Roman" panose="02020603050405020304" pitchFamily="18" charset="0"/>
              </a:rPr>
              <a:t>* Конкурс музыкально-художественных композиций</a:t>
            </a:r>
          </a:p>
          <a:p>
            <a:pPr marL="285750" indent="-285750">
              <a:buFont typeface="Arial" charset="0"/>
              <a:buChar char="•"/>
            </a:pPr>
            <a:endParaRPr lang="ru-RU" dirty="0">
              <a:solidFill>
                <a:prstClr val="black"/>
              </a:solidFill>
              <a:latin typeface="Arial Black" panose="020B0A04020102020204" pitchFamily="34" charset="0"/>
              <a:cs typeface="Times New Roman" panose="02020603050405020304" pitchFamily="18" charset="0"/>
            </a:endParaRPr>
          </a:p>
        </p:txBody>
      </p:sp>
      <p:sp>
        <p:nvSpPr>
          <p:cNvPr id="8" name="TextBox 7"/>
          <p:cNvSpPr txBox="1"/>
          <p:nvPr/>
        </p:nvSpPr>
        <p:spPr>
          <a:xfrm>
            <a:off x="1897297" y="2204864"/>
            <a:ext cx="6563135" cy="2585323"/>
          </a:xfrm>
          <a:prstGeom prst="rect">
            <a:avLst/>
          </a:prstGeom>
          <a:noFill/>
        </p:spPr>
        <p:txBody>
          <a:bodyPr wrap="square" rtlCol="0">
            <a:spAutoFit/>
          </a:bodyPr>
          <a:lstStyle/>
          <a:p>
            <a:pPr marL="285750" indent="-285750">
              <a:buFont typeface="Arial" panose="020B0604020202020204" pitchFamily="34" charset="0"/>
              <a:buChar char="•"/>
            </a:pPr>
            <a:r>
              <a:rPr lang="ru-RU" dirty="0">
                <a:solidFill>
                  <a:prstClr val="black"/>
                </a:solidFill>
                <a:latin typeface="Arial Black" panose="020B0A04020102020204" pitchFamily="34" charset="0"/>
              </a:rPr>
              <a:t>п</a:t>
            </a:r>
            <a:r>
              <a:rPr lang="ru-RU" dirty="0" smtClean="0">
                <a:solidFill>
                  <a:prstClr val="black"/>
                </a:solidFill>
                <a:latin typeface="Arial Black" panose="020B0A04020102020204" pitchFamily="34" charset="0"/>
              </a:rPr>
              <a:t>есня </a:t>
            </a:r>
          </a:p>
          <a:p>
            <a:pPr marL="285750" indent="-285750">
              <a:buFont typeface="Arial" panose="020B0604020202020204" pitchFamily="34" charset="0"/>
              <a:buChar char="•"/>
            </a:pPr>
            <a:r>
              <a:rPr lang="ru-RU" dirty="0" smtClean="0">
                <a:solidFill>
                  <a:prstClr val="black"/>
                </a:solidFill>
                <a:latin typeface="Arial Black" panose="020B0A04020102020204" pitchFamily="34" charset="0"/>
              </a:rPr>
              <a:t>танец</a:t>
            </a:r>
          </a:p>
          <a:p>
            <a:pPr marL="285750" indent="-285750">
              <a:buFont typeface="Arial" panose="020B0604020202020204" pitchFamily="34" charset="0"/>
              <a:buChar char="•"/>
            </a:pPr>
            <a:r>
              <a:rPr lang="ru-RU" dirty="0">
                <a:solidFill>
                  <a:prstClr val="black"/>
                </a:solidFill>
                <a:latin typeface="Arial Black" panose="020B0A04020102020204" pitchFamily="34" charset="0"/>
              </a:rPr>
              <a:t>с</a:t>
            </a:r>
            <a:r>
              <a:rPr lang="ru-RU" dirty="0" smtClean="0">
                <a:solidFill>
                  <a:prstClr val="black"/>
                </a:solidFill>
                <a:latin typeface="Arial Black" panose="020B0A04020102020204" pitchFamily="34" charset="0"/>
              </a:rPr>
              <a:t>ценка</a:t>
            </a:r>
          </a:p>
          <a:p>
            <a:pPr marL="285750" indent="-285750">
              <a:buFont typeface="Arial" panose="020B0604020202020204" pitchFamily="34" charset="0"/>
              <a:buChar char="•"/>
            </a:pPr>
            <a:r>
              <a:rPr lang="ru-RU" dirty="0" smtClean="0">
                <a:solidFill>
                  <a:prstClr val="black"/>
                </a:solidFill>
                <a:latin typeface="Arial Black" panose="020B0A04020102020204" pitchFamily="34" charset="0"/>
              </a:rPr>
              <a:t>Флешмоб</a:t>
            </a:r>
          </a:p>
          <a:p>
            <a:pPr marL="342900" indent="-342900">
              <a:buFont typeface="Arial" panose="020B0604020202020204" pitchFamily="34" charset="0"/>
              <a:buChar char="•"/>
            </a:pPr>
            <a:r>
              <a:rPr lang="ru-RU" dirty="0">
                <a:solidFill>
                  <a:prstClr val="black"/>
                </a:solidFill>
                <a:latin typeface="Arial Black" panose="020B0A04020102020204" pitchFamily="34" charset="0"/>
              </a:rPr>
              <a:t>КТД «Сто затей для друзей</a:t>
            </a:r>
            <a:r>
              <a:rPr lang="ru-RU" dirty="0" smtClean="0">
                <a:solidFill>
                  <a:prstClr val="black"/>
                </a:solidFill>
                <a:latin typeface="Arial Black" panose="020B0A04020102020204" pitchFamily="34" charset="0"/>
              </a:rPr>
              <a:t>», Веселые старты (сентябрь – октябрь)</a:t>
            </a:r>
            <a:endParaRPr lang="ru-RU" dirty="0">
              <a:solidFill>
                <a:prstClr val="black"/>
              </a:solidFill>
              <a:latin typeface="Arial Black" panose="020B0A04020102020204" pitchFamily="34" charset="0"/>
            </a:endParaRPr>
          </a:p>
          <a:p>
            <a:pPr marL="285750" indent="-285750">
              <a:buFont typeface="Arial" panose="020B0604020202020204" pitchFamily="34" charset="0"/>
              <a:buChar char="•"/>
            </a:pPr>
            <a:endParaRPr lang="ru-RU" dirty="0" smtClean="0">
              <a:solidFill>
                <a:prstClr val="black"/>
              </a:solidFill>
              <a:latin typeface="Arial Black" panose="020B0A04020102020204" pitchFamily="34" charset="0"/>
            </a:endParaRPr>
          </a:p>
          <a:p>
            <a:endParaRPr lang="ru-RU" dirty="0" smtClean="0">
              <a:solidFill>
                <a:prstClr val="black"/>
              </a:solidFill>
            </a:endParaRPr>
          </a:p>
          <a:p>
            <a:endParaRPr lang="ru-RU" dirty="0">
              <a:solidFill>
                <a:prstClr val="black"/>
              </a:solidFill>
            </a:endParaRPr>
          </a:p>
        </p:txBody>
      </p:sp>
    </p:spTree>
    <p:extLst>
      <p:ext uri="{BB962C8B-B14F-4D97-AF65-F5344CB8AC3E}">
        <p14:creationId xmlns:p14="http://schemas.microsoft.com/office/powerpoint/2010/main" val="11424486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1600" y="404664"/>
            <a:ext cx="7304599" cy="576064"/>
          </a:xfrm>
        </p:spPr>
        <p:txBody>
          <a:bodyPr>
            <a:normAutofit/>
          </a:bodyPr>
          <a:lstStyle/>
          <a:p>
            <a:r>
              <a:rPr lang="ru-RU" sz="2800" dirty="0" smtClean="0">
                <a:latin typeface="Times New Roman" panose="02020603050405020304" pitchFamily="18" charset="0"/>
                <a:cs typeface="Times New Roman" panose="02020603050405020304" pitchFamily="18" charset="0"/>
              </a:rPr>
              <a:t>ИЗГОТОВЛЕНИЕ ЭМБЛЕМ КОМАНД</a:t>
            </a:r>
            <a:endParaRPr lang="ru-RU" sz="2800" dirty="0">
              <a:latin typeface="Times New Roman" panose="02020603050405020304" pitchFamily="18" charset="0"/>
              <a:cs typeface="Times New Roman" panose="02020603050405020304" pitchFamily="18" charset="0"/>
            </a:endParaRPr>
          </a:p>
        </p:txBody>
      </p:sp>
      <p:pic>
        <p:nvPicPr>
          <p:cNvPr id="2051" name="Picture 3" descr="C:\Users\User\Desktop\С флешки Авангард\Фото\IMG_094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3923928" y="1196752"/>
            <a:ext cx="4520959" cy="295433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3270267"/>
            <a:ext cx="4602163" cy="306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129165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1600" y="404664"/>
            <a:ext cx="7304599" cy="576064"/>
          </a:xfrm>
        </p:spPr>
        <p:txBody>
          <a:bodyPr>
            <a:normAutofit/>
          </a:bodyPr>
          <a:lstStyle/>
          <a:p>
            <a:pPr algn="ctr"/>
            <a:r>
              <a:rPr lang="ru-RU" sz="2800" dirty="0" smtClean="0">
                <a:latin typeface="Times New Roman" panose="02020603050405020304" pitchFamily="18" charset="0"/>
                <a:cs typeface="Times New Roman" panose="02020603050405020304" pitchFamily="18" charset="0"/>
              </a:rPr>
              <a:t>СОЗДАНИЕ СТЕНГАЗЕТЫ</a:t>
            </a:r>
            <a:endParaRPr lang="ru-RU" sz="2800" dirty="0">
              <a:latin typeface="Times New Roman" panose="02020603050405020304" pitchFamily="18" charset="0"/>
              <a:cs typeface="Times New Roman" panose="02020603050405020304" pitchFamily="18" charset="0"/>
            </a:endParaRPr>
          </a:p>
        </p:txBody>
      </p:sp>
      <p:pic>
        <p:nvPicPr>
          <p:cNvPr id="1026" name="Picture 2" descr="C:\Users\User\Desktop\С флешки Авангард\Фото\IMG_104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467544" y="1340768"/>
            <a:ext cx="8157191" cy="4722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14419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1600" y="188640"/>
            <a:ext cx="7304599" cy="1152128"/>
          </a:xfrm>
        </p:spPr>
        <p:txBody>
          <a:bodyPr>
            <a:normAutofit/>
          </a:bodyPr>
          <a:lstStyle/>
          <a:p>
            <a:pPr algn="ctr"/>
            <a:r>
              <a:rPr lang="ru-RU" sz="2800" dirty="0" smtClean="0">
                <a:latin typeface="Times New Roman" panose="02020603050405020304" pitchFamily="18" charset="0"/>
                <a:cs typeface="Times New Roman" panose="02020603050405020304" pitchFamily="18" charset="0"/>
              </a:rPr>
              <a:t>МУЗЫКАЛЬНО – ХУДОЖЕСТВЕННЫЕ КОМПОЗИЦИИ</a:t>
            </a:r>
            <a:endParaRPr lang="ru-RU" sz="2800" dirty="0">
              <a:latin typeface="Times New Roman" panose="02020603050405020304" pitchFamily="18" charset="0"/>
              <a:cs typeface="Times New Roman" panose="02020603050405020304" pitchFamily="18" charset="0"/>
            </a:endParaRPr>
          </a:p>
        </p:txBody>
      </p:sp>
      <p:pic>
        <p:nvPicPr>
          <p:cNvPr id="5122" name="Picture 2" descr="C:\Users\User\Desktop\23.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5148064" y="4149080"/>
            <a:ext cx="3601193" cy="2088232"/>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User\Desktop\3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11559" y="4149080"/>
            <a:ext cx="3969455" cy="208823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User\Desktop\22.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339751" y="1149886"/>
            <a:ext cx="4209527" cy="2680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901150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1600" y="188640"/>
            <a:ext cx="7304599" cy="1152128"/>
          </a:xfrm>
        </p:spPr>
        <p:txBody>
          <a:bodyPr>
            <a:normAutofit/>
          </a:bodyPr>
          <a:lstStyle/>
          <a:p>
            <a:pPr algn="ctr"/>
            <a:r>
              <a:rPr lang="ru-RU" sz="2800" dirty="0" smtClean="0">
                <a:latin typeface="Times New Roman" panose="02020603050405020304" pitchFamily="18" charset="0"/>
                <a:cs typeface="Times New Roman" panose="02020603050405020304" pitchFamily="18" charset="0"/>
              </a:rPr>
              <a:t>МУЗЫКАЛЬНО – ХУДОЖЕСТВЕННЫЕ КОМПОЗИЦИИ</a:t>
            </a:r>
            <a:endParaRPr lang="ru-RU" sz="2800" dirty="0">
              <a:latin typeface="Times New Roman" panose="02020603050405020304" pitchFamily="18" charset="0"/>
              <a:cs typeface="Times New Roman" panose="02020603050405020304" pitchFamily="18" charset="0"/>
            </a:endParaRPr>
          </a:p>
        </p:txBody>
      </p:sp>
      <p:pic>
        <p:nvPicPr>
          <p:cNvPr id="8194" name="Picture 2" descr="C:\Users\User\Desktop\12.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429766" y="4232164"/>
            <a:ext cx="3998218" cy="2032000"/>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User\Desktop\33.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797025" y="4170552"/>
            <a:ext cx="3998218" cy="2093612"/>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Users\User\Desktop\11.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059834" y="1268760"/>
            <a:ext cx="4736300" cy="2419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456077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1600" y="188640"/>
            <a:ext cx="7304599" cy="1152128"/>
          </a:xfrm>
        </p:spPr>
        <p:txBody>
          <a:bodyPr>
            <a:normAutofit/>
          </a:bodyPr>
          <a:lstStyle/>
          <a:p>
            <a:pPr algn="ctr"/>
            <a:r>
              <a:rPr lang="ru-RU" sz="2800" dirty="0" smtClean="0">
                <a:latin typeface="Times New Roman" panose="02020603050405020304" pitchFamily="18" charset="0"/>
                <a:cs typeface="Times New Roman" panose="02020603050405020304" pitchFamily="18" charset="0"/>
              </a:rPr>
              <a:t>МУЗЫКАЛЬНО – ХУДОЖЕСТВЕННЫЕ КОМПОЗИЦИИ</a:t>
            </a:r>
            <a:endParaRPr lang="ru-RU" sz="2800" dirty="0">
              <a:latin typeface="Times New Roman" panose="02020603050405020304" pitchFamily="18" charset="0"/>
              <a:cs typeface="Times New Roman" panose="02020603050405020304" pitchFamily="18" charset="0"/>
            </a:endParaRPr>
          </a:p>
        </p:txBody>
      </p:sp>
      <p:pic>
        <p:nvPicPr>
          <p:cNvPr id="9218" name="Picture 2" descr="C:\Users\User\Desktop\35.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5148064" y="4077072"/>
            <a:ext cx="3310021" cy="2244437"/>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Users\User\Desktop\13.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411760" y="1412776"/>
            <a:ext cx="4286250" cy="2225964"/>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Users\User\Desktop\36.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899592" y="4068758"/>
            <a:ext cx="3386336" cy="2244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787987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1600" y="404664"/>
            <a:ext cx="7304599" cy="576064"/>
          </a:xfrm>
        </p:spPr>
        <p:txBody>
          <a:bodyPr>
            <a:normAutofit/>
          </a:bodyPr>
          <a:lstStyle/>
          <a:p>
            <a:pPr algn="ctr"/>
            <a:r>
              <a:rPr lang="ru-RU" sz="2800" dirty="0" smtClean="0">
                <a:latin typeface="Times New Roman" panose="02020603050405020304" pitchFamily="18" charset="0"/>
                <a:cs typeface="Times New Roman" panose="02020603050405020304" pitchFamily="18" charset="0"/>
              </a:rPr>
              <a:t>НАГРАЖДЕНИЕ КОМАНД</a:t>
            </a:r>
            <a:endParaRPr lang="ru-RU" sz="2800" dirty="0">
              <a:latin typeface="Times New Roman" panose="02020603050405020304" pitchFamily="18" charset="0"/>
              <a:cs typeface="Times New Roman" panose="02020603050405020304" pitchFamily="18" charset="0"/>
            </a:endParaRPr>
          </a:p>
        </p:txBody>
      </p:sp>
      <p:pic>
        <p:nvPicPr>
          <p:cNvPr id="7170" name="Picture 2" descr="C:\Users\User\Desktop\42.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546505" y="1556792"/>
            <a:ext cx="6127752" cy="3888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0508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shkola16-dzr.ru/images/bezyimyann.jpg"/>
          <p:cNvPicPr/>
          <p:nvPr/>
        </p:nvPicPr>
        <p:blipFill rotWithShape="1">
          <a:blip r:embed="rId2" cstate="print">
            <a:extLst>
              <a:ext uri="{28A0092B-C50C-407E-A947-70E740481C1C}">
                <a14:useLocalDpi xmlns:a14="http://schemas.microsoft.com/office/drawing/2010/main" val="0"/>
              </a:ext>
            </a:extLst>
          </a:blip>
          <a:srcRect/>
          <a:stretch/>
        </p:blipFill>
        <p:spPr bwMode="auto">
          <a:xfrm>
            <a:off x="6300192" y="476672"/>
            <a:ext cx="2284662" cy="2448272"/>
          </a:xfrm>
          <a:prstGeom prst="rect">
            <a:avLst/>
          </a:prstGeom>
          <a:noFill/>
          <a:ln>
            <a:noFill/>
          </a:ln>
        </p:spPr>
      </p:pic>
      <p:pic>
        <p:nvPicPr>
          <p:cNvPr id="3" name="Рисунок 2" descr="http://shkola16-dzr.ru/images/bezyimyann.jpg"/>
          <p:cNvPicPr/>
          <p:nvPr/>
        </p:nvPicPr>
        <p:blipFill rotWithShape="1">
          <a:blip r:embed="rId3" cstate="print">
            <a:extLst>
              <a:ext uri="{28A0092B-C50C-407E-A947-70E740481C1C}">
                <a14:useLocalDpi xmlns:a14="http://schemas.microsoft.com/office/drawing/2010/main" val="0"/>
              </a:ext>
            </a:extLst>
          </a:blip>
          <a:srcRect/>
          <a:stretch/>
        </p:blipFill>
        <p:spPr bwMode="auto">
          <a:xfrm>
            <a:off x="6372200" y="3602348"/>
            <a:ext cx="2284662" cy="2232248"/>
          </a:xfrm>
          <a:prstGeom prst="rect">
            <a:avLst/>
          </a:prstGeom>
          <a:noFill/>
          <a:ln>
            <a:noFill/>
          </a:ln>
        </p:spPr>
      </p:pic>
      <p:sp>
        <p:nvSpPr>
          <p:cNvPr id="4" name="Прямоугольник 3"/>
          <p:cNvSpPr/>
          <p:nvPr/>
        </p:nvSpPr>
        <p:spPr>
          <a:xfrm>
            <a:off x="395536" y="608694"/>
            <a:ext cx="5472608" cy="5216813"/>
          </a:xfrm>
          <a:prstGeom prst="rect">
            <a:avLst/>
          </a:prstGeom>
        </p:spPr>
        <p:txBody>
          <a:bodyPr wrap="square">
            <a:spAutoFit/>
          </a:bodyPr>
          <a:lstStyle/>
          <a:p>
            <a:pPr algn="just"/>
            <a:r>
              <a:rPr lang="ru-RU" sz="1900" dirty="0">
                <a:solidFill>
                  <a:srgbClr val="000000"/>
                </a:solidFill>
                <a:latin typeface="Arial Black" panose="020B0A04020102020204" pitchFamily="34" charset="0"/>
                <a:ea typeface="Times New Roman"/>
                <a:cs typeface="Times New Roman"/>
              </a:rPr>
              <a:t>Соревнования проводится в </a:t>
            </a:r>
            <a:r>
              <a:rPr lang="ru-RU" sz="1900" dirty="0" smtClean="0">
                <a:solidFill>
                  <a:srgbClr val="000000"/>
                </a:solidFill>
                <a:latin typeface="Arial Black" panose="020B0A04020102020204" pitchFamily="34" charset="0"/>
                <a:ea typeface="Times New Roman"/>
                <a:cs typeface="Times New Roman"/>
              </a:rPr>
              <a:t>целях:</a:t>
            </a:r>
          </a:p>
          <a:p>
            <a:pPr algn="just"/>
            <a:endParaRPr lang="ru-RU" sz="1900" dirty="0" smtClean="0">
              <a:solidFill>
                <a:srgbClr val="000000"/>
              </a:solidFill>
              <a:latin typeface="Arial Black" panose="020B0A04020102020204" pitchFamily="34" charset="0"/>
              <a:ea typeface="Times New Roman"/>
              <a:cs typeface="Times New Roman"/>
            </a:endParaRPr>
          </a:p>
          <a:p>
            <a:pPr marL="342900" indent="-342900" algn="just">
              <a:buFont typeface="Arial" panose="020B0604020202020204" pitchFamily="34" charset="0"/>
              <a:buChar char="•"/>
            </a:pPr>
            <a:r>
              <a:rPr lang="ru-RU" sz="1900" dirty="0" smtClean="0">
                <a:solidFill>
                  <a:srgbClr val="000000"/>
                </a:solidFill>
                <a:latin typeface="Arial Black" panose="020B0A04020102020204" pitchFamily="34" charset="0"/>
                <a:ea typeface="Times New Roman"/>
                <a:cs typeface="Times New Roman"/>
              </a:rPr>
              <a:t> </a:t>
            </a:r>
            <a:r>
              <a:rPr lang="ru-RU" sz="1900" dirty="0">
                <a:solidFill>
                  <a:srgbClr val="000000"/>
                </a:solidFill>
                <a:latin typeface="Arial Black" panose="020B0A04020102020204" pitchFamily="34" charset="0"/>
                <a:ea typeface="Times New Roman"/>
                <a:cs typeface="Times New Roman"/>
              </a:rPr>
              <a:t>укрепления здоровья подрастающего поколения, </a:t>
            </a:r>
            <a:endParaRPr lang="ru-RU" sz="1900" dirty="0" smtClean="0">
              <a:solidFill>
                <a:srgbClr val="000000"/>
              </a:solidFill>
              <a:latin typeface="Arial Black" panose="020B0A04020102020204" pitchFamily="34" charset="0"/>
              <a:ea typeface="Times New Roman"/>
              <a:cs typeface="Times New Roman"/>
            </a:endParaRPr>
          </a:p>
          <a:p>
            <a:pPr marL="342900" indent="-342900" algn="just">
              <a:buFont typeface="Arial" panose="020B0604020202020204" pitchFamily="34" charset="0"/>
              <a:buChar char="•"/>
            </a:pPr>
            <a:r>
              <a:rPr lang="ru-RU" sz="1900" dirty="0" smtClean="0">
                <a:solidFill>
                  <a:srgbClr val="000000"/>
                </a:solidFill>
                <a:latin typeface="Arial Black" panose="020B0A04020102020204" pitchFamily="34" charset="0"/>
                <a:ea typeface="Times New Roman"/>
                <a:cs typeface="Times New Roman"/>
              </a:rPr>
              <a:t>привлечения </a:t>
            </a:r>
            <a:r>
              <a:rPr lang="ru-RU" sz="1900" dirty="0">
                <a:solidFill>
                  <a:srgbClr val="000000"/>
                </a:solidFill>
                <a:latin typeface="Arial Black" panose="020B0A04020102020204" pitchFamily="34" charset="0"/>
                <a:ea typeface="Times New Roman"/>
                <a:cs typeface="Times New Roman"/>
              </a:rPr>
              <a:t>учащихся </a:t>
            </a:r>
            <a:r>
              <a:rPr lang="ru-RU" sz="1900" dirty="0" smtClean="0">
                <a:solidFill>
                  <a:srgbClr val="000000"/>
                </a:solidFill>
                <a:latin typeface="Arial Black" panose="020B0A04020102020204" pitchFamily="34" charset="0"/>
                <a:ea typeface="Times New Roman"/>
                <a:cs typeface="Times New Roman"/>
              </a:rPr>
              <a:t>к </a:t>
            </a:r>
            <a:r>
              <a:rPr lang="ru-RU" sz="1900" dirty="0">
                <a:solidFill>
                  <a:srgbClr val="000000"/>
                </a:solidFill>
                <a:latin typeface="Arial Black" panose="020B0A04020102020204" pitchFamily="34" charset="0"/>
                <a:ea typeface="Times New Roman"/>
                <a:cs typeface="Times New Roman"/>
              </a:rPr>
              <a:t>регулярным занятиям физической культурой и </a:t>
            </a:r>
            <a:r>
              <a:rPr lang="ru-RU" sz="1900" dirty="0" smtClean="0">
                <a:solidFill>
                  <a:srgbClr val="000000"/>
                </a:solidFill>
                <a:latin typeface="Arial Black" panose="020B0A04020102020204" pitchFamily="34" charset="0"/>
                <a:ea typeface="Times New Roman"/>
                <a:cs typeface="Times New Roman"/>
              </a:rPr>
              <a:t>спортом, </a:t>
            </a:r>
          </a:p>
          <a:p>
            <a:pPr marL="342900" indent="-342900" algn="just">
              <a:buFont typeface="Arial" panose="020B0604020202020204" pitchFamily="34" charset="0"/>
              <a:buChar char="•"/>
            </a:pPr>
            <a:r>
              <a:rPr lang="ru-RU" sz="2000" dirty="0" smtClean="0">
                <a:solidFill>
                  <a:srgbClr val="222222"/>
                </a:solidFill>
                <a:latin typeface="Arial Black" panose="020B0A04020102020204" pitchFamily="34" charset="0"/>
              </a:rPr>
              <a:t>пропаганды </a:t>
            </a:r>
            <a:r>
              <a:rPr lang="ru-RU" sz="2000" dirty="0">
                <a:solidFill>
                  <a:srgbClr val="222222"/>
                </a:solidFill>
                <a:latin typeface="Arial Black" panose="020B0A04020102020204" pitchFamily="34" charset="0"/>
              </a:rPr>
              <a:t>здорового образа жизни, </a:t>
            </a:r>
            <a:endParaRPr lang="ru-RU" sz="2000" dirty="0" smtClean="0">
              <a:solidFill>
                <a:srgbClr val="222222"/>
              </a:solidFill>
              <a:latin typeface="Arial Black" panose="020B0A04020102020204" pitchFamily="34" charset="0"/>
            </a:endParaRPr>
          </a:p>
          <a:p>
            <a:pPr marL="342900" indent="-342900" algn="just">
              <a:buFont typeface="Arial" panose="020B0604020202020204" pitchFamily="34" charset="0"/>
              <a:buChar char="•"/>
            </a:pPr>
            <a:r>
              <a:rPr lang="ru-RU" sz="2000" dirty="0" smtClean="0">
                <a:solidFill>
                  <a:srgbClr val="222222"/>
                </a:solidFill>
                <a:latin typeface="Arial Black" panose="020B0A04020102020204" pitchFamily="34" charset="0"/>
              </a:rPr>
              <a:t>формирования </a:t>
            </a:r>
            <a:r>
              <a:rPr lang="ru-RU" sz="2000" dirty="0">
                <a:solidFill>
                  <a:srgbClr val="222222"/>
                </a:solidFill>
                <a:latin typeface="Arial Black" panose="020B0A04020102020204" pitchFamily="34" charset="0"/>
              </a:rPr>
              <a:t>позитивных жизненных установок подрастающего поколения</a:t>
            </a:r>
            <a:r>
              <a:rPr lang="ru-RU" sz="2000" dirty="0" smtClean="0">
                <a:solidFill>
                  <a:srgbClr val="222222"/>
                </a:solidFill>
                <a:latin typeface="Arial Black" panose="020B0A04020102020204" pitchFamily="34" charset="0"/>
              </a:rPr>
              <a:t>,</a:t>
            </a:r>
          </a:p>
          <a:p>
            <a:pPr marL="342900" indent="-342900" algn="just">
              <a:buFont typeface="Arial" panose="020B0604020202020204" pitchFamily="34" charset="0"/>
              <a:buChar char="•"/>
            </a:pPr>
            <a:r>
              <a:rPr lang="ru-RU" sz="2000" dirty="0" smtClean="0">
                <a:solidFill>
                  <a:srgbClr val="222222"/>
                </a:solidFill>
                <a:latin typeface="Arial Black" panose="020B0A04020102020204" pitchFamily="34" charset="0"/>
              </a:rPr>
              <a:t> гражданского </a:t>
            </a:r>
            <a:r>
              <a:rPr lang="ru-RU" sz="2000" dirty="0">
                <a:solidFill>
                  <a:srgbClr val="222222"/>
                </a:solidFill>
                <a:latin typeface="Arial Black" panose="020B0A04020102020204" pitchFamily="34" charset="0"/>
              </a:rPr>
              <a:t>и </a:t>
            </a:r>
            <a:r>
              <a:rPr lang="ru-RU" sz="2000" dirty="0" smtClean="0">
                <a:solidFill>
                  <a:srgbClr val="222222"/>
                </a:solidFill>
                <a:latin typeface="Arial Black" panose="020B0A04020102020204" pitchFamily="34" charset="0"/>
              </a:rPr>
              <a:t>патриотического воспитания </a:t>
            </a:r>
            <a:r>
              <a:rPr lang="ru-RU" sz="2000" dirty="0">
                <a:solidFill>
                  <a:srgbClr val="222222"/>
                </a:solidFill>
                <a:latin typeface="Arial Black" panose="020B0A04020102020204" pitchFamily="34" charset="0"/>
              </a:rPr>
              <a:t>обучающихся, </a:t>
            </a:r>
            <a:endParaRPr lang="ru-RU" sz="2000" dirty="0" smtClean="0">
              <a:solidFill>
                <a:srgbClr val="222222"/>
              </a:solidFill>
              <a:latin typeface="Arial Black" panose="020B0A04020102020204" pitchFamily="34" charset="0"/>
            </a:endParaRPr>
          </a:p>
          <a:p>
            <a:pPr marL="342900" indent="-342900" algn="just">
              <a:buFont typeface="Arial" panose="020B0604020202020204" pitchFamily="34" charset="0"/>
              <a:buChar char="•"/>
            </a:pPr>
            <a:r>
              <a:rPr lang="ru-RU" sz="2000" dirty="0" smtClean="0">
                <a:solidFill>
                  <a:srgbClr val="222222"/>
                </a:solidFill>
                <a:latin typeface="Arial Black" panose="020B0A04020102020204" pitchFamily="34" charset="0"/>
              </a:rPr>
              <a:t>приобщения школьников </a:t>
            </a:r>
            <a:r>
              <a:rPr lang="ru-RU" sz="2000" dirty="0">
                <a:solidFill>
                  <a:srgbClr val="222222"/>
                </a:solidFill>
                <a:latin typeface="Arial Black" panose="020B0A04020102020204" pitchFamily="34" charset="0"/>
              </a:rPr>
              <a:t>к идеалам и ценностям олимпизма</a:t>
            </a:r>
            <a:r>
              <a:rPr lang="ru-RU" sz="1900" dirty="0">
                <a:solidFill>
                  <a:srgbClr val="000000"/>
                </a:solidFill>
                <a:latin typeface="Arial Black" panose="020B0A04020102020204" pitchFamily="34" charset="0"/>
                <a:ea typeface="Times New Roman"/>
                <a:cs typeface="Times New Roman"/>
              </a:rPr>
              <a:t>.</a:t>
            </a:r>
            <a:endParaRPr lang="ru-RU" sz="1900" dirty="0">
              <a:solidFill>
                <a:prstClr val="black"/>
              </a:solidFill>
              <a:latin typeface="Arial Black" panose="020B0A04020102020204" pitchFamily="34" charset="0"/>
              <a:ea typeface="Calibri"/>
              <a:cs typeface="Times New Roman"/>
            </a:endParaRPr>
          </a:p>
        </p:txBody>
      </p:sp>
    </p:spTree>
    <p:extLst>
      <p:ext uri="{BB962C8B-B14F-4D97-AF65-F5344CB8AC3E}">
        <p14:creationId xmlns:p14="http://schemas.microsoft.com/office/powerpoint/2010/main" val="114716260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1600" y="332656"/>
            <a:ext cx="7304599" cy="576064"/>
          </a:xfrm>
        </p:spPr>
        <p:txBody>
          <a:bodyPr>
            <a:noAutofit/>
          </a:bodyPr>
          <a:lstStyle/>
          <a:p>
            <a:pPr algn="ctr"/>
            <a:r>
              <a:rPr lang="ru-RU" sz="2000" dirty="0" smtClean="0">
                <a:latin typeface="Times New Roman" panose="02020603050405020304" pitchFamily="18" charset="0"/>
                <a:cs typeface="Times New Roman" panose="02020603050405020304" pitchFamily="18" charset="0"/>
              </a:rPr>
              <a:t>НАГРАЖДЕНИЕ ПОБЕДИТЕЛЕЙ И ПРИЗЕРОВ ЭТАПА «СПОРТИВНОЕ МНОГОБОРЬЕ» В ЛИЧНОМ ЗАЧЕТЕ</a:t>
            </a:r>
            <a:endParaRPr lang="ru-RU" sz="2000" dirty="0">
              <a:latin typeface="Times New Roman" panose="02020603050405020304" pitchFamily="18" charset="0"/>
              <a:cs typeface="Times New Roman" panose="02020603050405020304" pitchFamily="18" charset="0"/>
            </a:endParaRPr>
          </a:p>
        </p:txBody>
      </p:sp>
      <p:pic>
        <p:nvPicPr>
          <p:cNvPr id="6146" name="Picture 2" descr="C:\Users\User\Desktop\41.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907704" y="1052736"/>
            <a:ext cx="5038712" cy="2653324"/>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User\Desktop\433.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771800" y="4005064"/>
            <a:ext cx="3622460" cy="264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59928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35553" y="2659998"/>
            <a:ext cx="8501806" cy="1047979"/>
          </a:xfrm>
          <a:prstGeom prst="rect">
            <a:avLst/>
          </a:prstGeom>
        </p:spPr>
        <p:txBody>
          <a:bodyPr wrap="square">
            <a:spAutoFit/>
          </a:bodyPr>
          <a:lstStyle/>
          <a:p>
            <a:pPr>
              <a:lnSpc>
                <a:spcPct val="115000"/>
              </a:lnSpc>
            </a:pPr>
            <a:r>
              <a:rPr lang="ru-RU" sz="4000" b="1" dirty="0" smtClean="0">
                <a:solidFill>
                  <a:srgbClr val="660099"/>
                </a:solidFill>
                <a:latin typeface="Arial Black" panose="020B0A04020102020204" pitchFamily="34" charset="0"/>
                <a:ea typeface="Times New Roman"/>
                <a:cs typeface="Times New Roman"/>
              </a:rPr>
              <a:t>Каждый в спорте чемпион!</a:t>
            </a:r>
            <a:endParaRPr lang="ru-RU" sz="4000" b="1" dirty="0">
              <a:solidFill>
                <a:prstClr val="black"/>
              </a:solidFill>
              <a:latin typeface="Arial Black" panose="020B0A04020102020204" pitchFamily="34" charset="0"/>
              <a:ea typeface="Calibri"/>
              <a:cs typeface="Times New Roman"/>
            </a:endParaRPr>
          </a:p>
          <a:p>
            <a:pPr>
              <a:lnSpc>
                <a:spcPct val="115000"/>
              </a:lnSpc>
              <a:spcAft>
                <a:spcPts val="1000"/>
              </a:spcAft>
            </a:pPr>
            <a:r>
              <a:rPr lang="ru-RU" sz="1400" u="sng" dirty="0">
                <a:solidFill>
                  <a:prstClr val="black"/>
                </a:solidFill>
                <a:latin typeface="Calibri"/>
                <a:ea typeface="Calibri"/>
                <a:cs typeface="Times New Roman"/>
              </a:rPr>
              <a:t> </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4020019"/>
            <a:ext cx="2597150" cy="242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ÐÐ»Ð°Ð²Ð½Ð°Ñ ÑÑÑÐ°Ð½Ð¸ÑÐ° ÐÐÐÐ£ &quot;Ð¡ÐÐ¨ â8&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6854" y="280260"/>
            <a:ext cx="2551137" cy="2232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28527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259632" y="476672"/>
            <a:ext cx="6624736" cy="3416320"/>
          </a:xfrm>
          <a:prstGeom prst="rect">
            <a:avLst/>
          </a:prstGeom>
        </p:spPr>
        <p:txBody>
          <a:bodyPr wrap="square">
            <a:spAutoFit/>
          </a:bodyPr>
          <a:lstStyle/>
          <a:p>
            <a:pPr algn="ctr">
              <a:lnSpc>
                <a:spcPct val="150000"/>
              </a:lnSpc>
            </a:pPr>
            <a:r>
              <a:rPr lang="ru-RU" sz="2000" dirty="0" smtClean="0">
                <a:solidFill>
                  <a:srgbClr val="000000"/>
                </a:solidFill>
                <a:latin typeface="Arial Black" panose="020B0A04020102020204" pitchFamily="34" charset="0"/>
                <a:ea typeface="Times New Roman"/>
                <a:cs typeface="Times New Roman"/>
              </a:rPr>
              <a:t>Программа школьного этапа </a:t>
            </a:r>
          </a:p>
          <a:p>
            <a:pPr algn="ctr">
              <a:lnSpc>
                <a:spcPct val="150000"/>
              </a:lnSpc>
            </a:pPr>
            <a:r>
              <a:rPr lang="ru-RU" sz="2000" dirty="0" smtClean="0">
                <a:solidFill>
                  <a:srgbClr val="000000"/>
                </a:solidFill>
                <a:latin typeface="Arial Black" panose="020B0A04020102020204" pitchFamily="34" charset="0"/>
                <a:ea typeface="Times New Roman"/>
                <a:cs typeface="Times New Roman"/>
              </a:rPr>
              <a:t>«</a:t>
            </a:r>
            <a:r>
              <a:rPr lang="ru-RU" sz="2000" dirty="0">
                <a:solidFill>
                  <a:srgbClr val="000000"/>
                </a:solidFill>
                <a:latin typeface="Arial Black" panose="020B0A04020102020204" pitchFamily="34" charset="0"/>
                <a:ea typeface="Times New Roman"/>
                <a:cs typeface="Times New Roman"/>
              </a:rPr>
              <a:t>Президентских состязаний» </a:t>
            </a:r>
            <a:r>
              <a:rPr lang="ru-RU" sz="2000" dirty="0" smtClean="0">
                <a:solidFill>
                  <a:srgbClr val="000000"/>
                </a:solidFill>
                <a:latin typeface="Arial Black" panose="020B0A04020102020204" pitchFamily="34" charset="0"/>
                <a:ea typeface="Times New Roman"/>
                <a:cs typeface="Times New Roman"/>
              </a:rPr>
              <a:t>включает:</a:t>
            </a:r>
          </a:p>
          <a:p>
            <a:pPr algn="ctr">
              <a:lnSpc>
                <a:spcPct val="150000"/>
              </a:lnSpc>
            </a:pPr>
            <a:endParaRPr lang="ru-RU" sz="2000" dirty="0">
              <a:solidFill>
                <a:srgbClr val="000000"/>
              </a:solidFill>
              <a:latin typeface="Arial Black" panose="020B0A04020102020204" pitchFamily="34" charset="0"/>
              <a:ea typeface="Times New Roman"/>
              <a:cs typeface="Times New Roman"/>
            </a:endParaRPr>
          </a:p>
          <a:p>
            <a:pPr marL="285750" indent="-285750" algn="just">
              <a:lnSpc>
                <a:spcPct val="150000"/>
              </a:lnSpc>
              <a:buFont typeface="Arial" panose="020B0604020202020204" pitchFamily="34" charset="0"/>
              <a:buChar char="•"/>
            </a:pPr>
            <a:r>
              <a:rPr lang="ru-RU" sz="2100" dirty="0">
                <a:solidFill>
                  <a:srgbClr val="000000"/>
                </a:solidFill>
                <a:latin typeface="Arial Black" panose="020B0A04020102020204" pitchFamily="34" charset="0"/>
                <a:ea typeface="Times New Roman"/>
                <a:cs typeface="Times New Roman"/>
              </a:rPr>
              <a:t>эстафетный бег,</a:t>
            </a:r>
          </a:p>
          <a:p>
            <a:pPr marL="285750" indent="-285750" algn="just">
              <a:lnSpc>
                <a:spcPct val="150000"/>
              </a:lnSpc>
              <a:buFont typeface="Arial" panose="020B0604020202020204" pitchFamily="34" charset="0"/>
              <a:buChar char="•"/>
            </a:pPr>
            <a:r>
              <a:rPr lang="ru-RU" sz="2100" dirty="0" smtClean="0">
                <a:solidFill>
                  <a:srgbClr val="000000"/>
                </a:solidFill>
                <a:latin typeface="Arial Black" panose="020B0A04020102020204" pitchFamily="34" charset="0"/>
                <a:ea typeface="Times New Roman"/>
                <a:cs typeface="Times New Roman"/>
              </a:rPr>
              <a:t>спортивное многоборье (тесты),</a:t>
            </a:r>
          </a:p>
          <a:p>
            <a:pPr marL="285750" indent="-285750" algn="just">
              <a:lnSpc>
                <a:spcPct val="150000"/>
              </a:lnSpc>
              <a:buFont typeface="Arial" panose="020B0604020202020204" pitchFamily="34" charset="0"/>
              <a:buChar char="•"/>
            </a:pPr>
            <a:r>
              <a:rPr lang="ru-RU" sz="2100" dirty="0" smtClean="0">
                <a:solidFill>
                  <a:srgbClr val="000000"/>
                </a:solidFill>
                <a:latin typeface="Arial Black" panose="020B0A04020102020204" pitchFamily="34" charset="0"/>
                <a:ea typeface="Times New Roman"/>
                <a:cs typeface="Times New Roman"/>
              </a:rPr>
              <a:t>творческий конкурс,</a:t>
            </a:r>
          </a:p>
          <a:p>
            <a:pPr marL="285750" indent="-285750" algn="just">
              <a:lnSpc>
                <a:spcPct val="150000"/>
              </a:lnSpc>
              <a:buFont typeface="Arial" panose="020B0604020202020204" pitchFamily="34" charset="0"/>
              <a:buChar char="•"/>
            </a:pPr>
            <a:r>
              <a:rPr lang="ru-RU" sz="2100" dirty="0" smtClean="0">
                <a:solidFill>
                  <a:srgbClr val="000000"/>
                </a:solidFill>
                <a:latin typeface="Arial Black" panose="020B0A04020102020204" pitchFamily="34" charset="0"/>
                <a:ea typeface="Times New Roman"/>
                <a:cs typeface="Times New Roman"/>
              </a:rPr>
              <a:t>теоретический конкурс </a:t>
            </a:r>
            <a:endParaRPr lang="ru-RU" sz="2100" dirty="0">
              <a:solidFill>
                <a:srgbClr val="000000"/>
              </a:solidFill>
              <a:latin typeface="Times New Roman"/>
              <a:ea typeface="Times New Roman"/>
              <a:cs typeface="Times New Roman"/>
            </a:endParaRPr>
          </a:p>
        </p:txBody>
      </p:sp>
      <p:pic>
        <p:nvPicPr>
          <p:cNvPr id="3"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5796136" y="3429000"/>
            <a:ext cx="2664296" cy="2805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8472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548680"/>
            <a:ext cx="5976664" cy="5355312"/>
          </a:xfrm>
          <a:prstGeom prst="rect">
            <a:avLst/>
          </a:prstGeom>
        </p:spPr>
        <p:txBody>
          <a:bodyPr wrap="square">
            <a:spAutoFit/>
          </a:bodyPr>
          <a:lstStyle/>
          <a:p>
            <a:pPr algn="just">
              <a:lnSpc>
                <a:spcPct val="150000"/>
              </a:lnSpc>
            </a:pPr>
            <a:r>
              <a:rPr lang="ru-RU" sz="1900" b="1" dirty="0">
                <a:solidFill>
                  <a:srgbClr val="000000"/>
                </a:solidFill>
                <a:latin typeface="Arial Black" panose="020B0A04020102020204" pitchFamily="34" charset="0"/>
                <a:ea typeface="Times New Roman"/>
                <a:cs typeface="Times New Roman"/>
              </a:rPr>
              <a:t>В </a:t>
            </a:r>
            <a:r>
              <a:rPr lang="ru-RU" sz="1900" b="1" dirty="0">
                <a:solidFill>
                  <a:srgbClr val="4E67C8">
                    <a:lumMod val="75000"/>
                  </a:srgbClr>
                </a:solidFill>
                <a:latin typeface="Arial Black" panose="020B0A04020102020204" pitchFamily="34" charset="0"/>
                <a:ea typeface="Times New Roman"/>
                <a:cs typeface="Times New Roman"/>
              </a:rPr>
              <a:t>«Президентских состязаниях» </a:t>
            </a:r>
            <a:r>
              <a:rPr lang="ru-RU" sz="1900" b="1" dirty="0">
                <a:solidFill>
                  <a:srgbClr val="000000"/>
                </a:solidFill>
                <a:latin typeface="Arial Black" panose="020B0A04020102020204" pitchFamily="34" charset="0"/>
                <a:ea typeface="Times New Roman"/>
                <a:cs typeface="Times New Roman"/>
              </a:rPr>
              <a:t>участвуют </a:t>
            </a:r>
            <a:r>
              <a:rPr lang="ru-RU" sz="1900" b="1" dirty="0" smtClean="0">
                <a:solidFill>
                  <a:srgbClr val="000000"/>
                </a:solidFill>
                <a:latin typeface="Arial Black" panose="020B0A04020102020204" pitchFamily="34" charset="0"/>
                <a:ea typeface="Times New Roman"/>
                <a:cs typeface="Times New Roman"/>
              </a:rPr>
              <a:t>команды с 1 по 11 классы, </a:t>
            </a:r>
            <a:r>
              <a:rPr lang="ru-RU" sz="1900" b="1" dirty="0">
                <a:solidFill>
                  <a:srgbClr val="000000"/>
                </a:solidFill>
                <a:latin typeface="Arial Black" panose="020B0A04020102020204" pitchFamily="34" charset="0"/>
                <a:ea typeface="Times New Roman"/>
                <a:cs typeface="Times New Roman"/>
              </a:rPr>
              <a:t>состоящие из учеников одного класса. </a:t>
            </a:r>
            <a:endParaRPr lang="ru-RU" sz="1900" b="1" dirty="0" smtClean="0">
              <a:solidFill>
                <a:srgbClr val="000000"/>
              </a:solidFill>
              <a:latin typeface="Arial Black" panose="020B0A04020102020204" pitchFamily="34" charset="0"/>
              <a:ea typeface="Times New Roman"/>
              <a:cs typeface="Times New Roman"/>
            </a:endParaRPr>
          </a:p>
          <a:p>
            <a:pPr algn="just">
              <a:lnSpc>
                <a:spcPct val="150000"/>
              </a:lnSpc>
            </a:pPr>
            <a:r>
              <a:rPr lang="ru-RU" sz="1900" b="1" dirty="0" smtClean="0">
                <a:solidFill>
                  <a:srgbClr val="000000"/>
                </a:solidFill>
                <a:latin typeface="Arial Black" panose="020B0A04020102020204" pitchFamily="34" charset="0"/>
                <a:ea typeface="Times New Roman"/>
                <a:cs typeface="Times New Roman"/>
              </a:rPr>
              <a:t>Благодаря </a:t>
            </a:r>
            <a:r>
              <a:rPr lang="ru-RU" sz="1900" b="1" dirty="0">
                <a:solidFill>
                  <a:srgbClr val="000000"/>
                </a:solidFill>
                <a:latin typeface="Arial Black" panose="020B0A04020102020204" pitchFamily="34" charset="0"/>
                <a:ea typeface="Times New Roman"/>
                <a:cs typeface="Times New Roman"/>
              </a:rPr>
              <a:t>такому необычному формату, соревнования являются крайне интересными и увлекательными, ведь в них участвуют дети, не только активно занимающиеся </a:t>
            </a:r>
            <a:r>
              <a:rPr lang="ru-RU" sz="1900" b="1" dirty="0">
                <a:solidFill>
                  <a:prstClr val="black"/>
                </a:solidFill>
                <a:latin typeface="Arial Black" panose="020B0A04020102020204" pitchFamily="34" charset="0"/>
                <a:ea typeface="Times New Roman"/>
                <a:cs typeface="Times New Roman"/>
              </a:rPr>
              <a:t>спортом, но и начинающие </a:t>
            </a:r>
            <a:r>
              <a:rPr lang="ru-RU" sz="1900" b="1" dirty="0" smtClean="0">
                <a:solidFill>
                  <a:prstClr val="black"/>
                </a:solidFill>
                <a:latin typeface="Arial Black" panose="020B0A04020102020204" pitchFamily="34" charset="0"/>
                <a:ea typeface="Times New Roman"/>
                <a:cs typeface="Times New Roman"/>
              </a:rPr>
              <a:t>спортсмены, а также</a:t>
            </a:r>
            <a:r>
              <a:rPr lang="ru-RU" sz="1900" dirty="0" smtClean="0">
                <a:solidFill>
                  <a:prstClr val="black"/>
                </a:solidFill>
                <a:latin typeface="Arial Black" panose="020B0A04020102020204" pitchFamily="34" charset="0"/>
                <a:ea typeface="Times New Roman"/>
                <a:cs typeface="Times New Roman"/>
              </a:rPr>
              <a:t> </a:t>
            </a:r>
            <a:r>
              <a:rPr lang="ru-RU" sz="1900" dirty="0">
                <a:solidFill>
                  <a:prstClr val="black"/>
                </a:solidFill>
                <a:latin typeface="Arial Black" panose="020B0A04020102020204" pitchFamily="34" charset="0"/>
                <a:ea typeface="Times New Roman"/>
                <a:cs typeface="Times New Roman"/>
              </a:rPr>
              <a:t>обучающиеся по состоянию здоровья, относящиеся к специальной медицинской группе.</a:t>
            </a:r>
            <a:endParaRPr lang="ru-RU" sz="1900" b="1" dirty="0">
              <a:solidFill>
                <a:prstClr val="black"/>
              </a:solidFill>
              <a:latin typeface="Arial Black" panose="020B0A04020102020204" pitchFamily="34" charset="0"/>
              <a:ea typeface="Calibri"/>
              <a:cs typeface="Times New Roman"/>
            </a:endParaRPr>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6712280" y="404664"/>
            <a:ext cx="2188048"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84999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915816" y="641012"/>
            <a:ext cx="2925802" cy="506164"/>
          </a:xfrm>
          <a:prstGeom prst="rect">
            <a:avLst/>
          </a:prstGeom>
        </p:spPr>
        <p:txBody>
          <a:bodyPr wrap="none">
            <a:spAutoFit/>
          </a:bodyPr>
          <a:lstStyle/>
          <a:p>
            <a:pPr algn="ctr">
              <a:lnSpc>
                <a:spcPct val="150000"/>
              </a:lnSpc>
            </a:pPr>
            <a:r>
              <a:rPr lang="ru-RU" sz="2000" dirty="0" smtClean="0">
                <a:solidFill>
                  <a:prstClr val="black"/>
                </a:solidFill>
                <a:latin typeface="Arial Black" panose="020B0A04020102020204" pitchFamily="34" charset="0"/>
              </a:rPr>
              <a:t>ЭСТАФЕТНЫЙ БЕГ</a:t>
            </a:r>
            <a:endParaRPr lang="ru-RU" sz="2000" dirty="0">
              <a:solidFill>
                <a:prstClr val="black"/>
              </a:solidFill>
              <a:latin typeface="Arial Black" panose="020B0A04020102020204" pitchFamily="34" charset="0"/>
            </a:endParaRPr>
          </a:p>
        </p:txBody>
      </p:sp>
      <p:sp>
        <p:nvSpPr>
          <p:cNvPr id="4" name="TextBox 3"/>
          <p:cNvSpPr txBox="1"/>
          <p:nvPr/>
        </p:nvSpPr>
        <p:spPr>
          <a:xfrm>
            <a:off x="1318377" y="1519459"/>
            <a:ext cx="6120680" cy="1846659"/>
          </a:xfrm>
          <a:prstGeom prst="rect">
            <a:avLst/>
          </a:prstGeom>
          <a:noFill/>
        </p:spPr>
        <p:txBody>
          <a:bodyPr wrap="square" rtlCol="0">
            <a:spAutoFit/>
          </a:bodyPr>
          <a:lstStyle/>
          <a:p>
            <a:pPr algn="just">
              <a:lnSpc>
                <a:spcPct val="150000"/>
              </a:lnSpc>
            </a:pPr>
            <a:r>
              <a:rPr lang="ru-RU" sz="1900" dirty="0" smtClean="0">
                <a:solidFill>
                  <a:prstClr val="black"/>
                </a:solidFill>
                <a:latin typeface="Arial Black" panose="020B0A04020102020204" pitchFamily="34" charset="0"/>
              </a:rPr>
              <a:t>Следует проводить на дистанциях различной длины (600, 400, 200, 100, 60 и 30 м), чередуя очередность мальчиков и девочек</a:t>
            </a:r>
            <a:endParaRPr lang="ru-RU" sz="1900" dirty="0">
              <a:solidFill>
                <a:prstClr val="black"/>
              </a:solidFill>
              <a:latin typeface="Arial Black" panose="020B0A04020102020204" pitchFamily="34" charset="0"/>
            </a:endParaRPr>
          </a:p>
        </p:txBody>
      </p:sp>
      <p:pic>
        <p:nvPicPr>
          <p:cNvPr id="5" name="Picture 2" descr="ÐÐ°ÑÑÐ¸Ð½ÐºÐ¸ Ð¿Ð¾ Ð·Ð°Ð¿ÑÐ¾ÑÑ ÑÐ¸Ð¼Ð²Ð¾Ð» Ð±ÐµÐ³"/>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3154" y="4239213"/>
            <a:ext cx="1796928" cy="155833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ÐÐ°ÑÑÐ¸Ð½ÐºÐ¸ Ð¿Ð¾ Ð·Ð°Ð¿ÑÐ¾ÑÑ ÑÐ¸Ð¼Ð²Ð¾Ð» Ð±ÐµÐ³"/>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598" t="-1461" r="14769" b="1461"/>
          <a:stretch/>
        </p:blipFill>
        <p:spPr bwMode="auto">
          <a:xfrm>
            <a:off x="2339752" y="4239213"/>
            <a:ext cx="1716237" cy="1558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56435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1560" y="404664"/>
            <a:ext cx="7992888" cy="4501232"/>
          </a:xfrm>
          <a:prstGeom prst="rect">
            <a:avLst/>
          </a:prstGeom>
          <a:noFill/>
        </p:spPr>
        <p:txBody>
          <a:bodyPr wrap="square" rtlCol="0">
            <a:spAutoFit/>
          </a:bodyPr>
          <a:lstStyle/>
          <a:p>
            <a:pPr algn="ctr">
              <a:lnSpc>
                <a:spcPct val="150000"/>
              </a:lnSpc>
            </a:pPr>
            <a:r>
              <a:rPr lang="ru-RU" sz="2000" dirty="0" smtClean="0">
                <a:solidFill>
                  <a:prstClr val="black"/>
                </a:solidFill>
                <a:latin typeface="Arial Black" panose="020B0A04020102020204" pitchFamily="34" charset="0"/>
              </a:rPr>
              <a:t>СПОРТИВНОЕ МНОГОБОРЬЕ</a:t>
            </a:r>
          </a:p>
          <a:p>
            <a:pPr algn="ctr">
              <a:lnSpc>
                <a:spcPct val="150000"/>
              </a:lnSpc>
            </a:pPr>
            <a:r>
              <a:rPr lang="ru-RU" sz="1900" dirty="0">
                <a:solidFill>
                  <a:prstClr val="black"/>
                </a:solidFill>
                <a:latin typeface="Arial Black" panose="020B0A04020102020204" pitchFamily="34" charset="0"/>
              </a:rPr>
              <a:t>Т</a:t>
            </a:r>
            <a:r>
              <a:rPr lang="ru-RU" sz="1900" dirty="0" smtClean="0">
                <a:solidFill>
                  <a:prstClr val="black"/>
                </a:solidFill>
                <a:latin typeface="Arial Black" panose="020B0A04020102020204" pitchFamily="34" charset="0"/>
              </a:rPr>
              <a:t>есты, определяющие развитие основных физических качеств обучающихся </a:t>
            </a:r>
          </a:p>
          <a:p>
            <a:pPr algn="ctr">
              <a:lnSpc>
                <a:spcPct val="150000"/>
              </a:lnSpc>
            </a:pPr>
            <a:endParaRPr lang="ru-RU" sz="1900" dirty="0" smtClean="0">
              <a:solidFill>
                <a:prstClr val="black"/>
              </a:solidFill>
              <a:latin typeface="Arial Black" panose="020B0A04020102020204" pitchFamily="34" charset="0"/>
            </a:endParaRPr>
          </a:p>
          <a:p>
            <a:pPr marL="285750" indent="-285750">
              <a:buFont typeface="Arial" panose="020B0604020202020204" pitchFamily="34" charset="0"/>
              <a:buChar char="•"/>
            </a:pPr>
            <a:r>
              <a:rPr lang="ru-RU" sz="1900" dirty="0" smtClean="0">
                <a:solidFill>
                  <a:prstClr val="black"/>
                </a:solidFill>
                <a:latin typeface="Arial Black" panose="020B0A04020102020204" pitchFamily="34" charset="0"/>
              </a:rPr>
              <a:t>бег на короткие дистанции (30, 60 м для начальной школы, 100 м для средней и старшей школы)</a:t>
            </a:r>
          </a:p>
          <a:p>
            <a:pPr marL="285750" indent="-285750">
              <a:buFont typeface="Arial" panose="020B0604020202020204" pitchFamily="34" charset="0"/>
              <a:buChar char="•"/>
            </a:pPr>
            <a:r>
              <a:rPr lang="ru-RU" sz="1900" dirty="0" smtClean="0">
                <a:solidFill>
                  <a:prstClr val="black"/>
                </a:solidFill>
                <a:latin typeface="Arial Black" panose="020B0A04020102020204" pitchFamily="34" charset="0"/>
              </a:rPr>
              <a:t>бег на длинные дистанции (1000 м для средней и старшей школы),</a:t>
            </a:r>
          </a:p>
          <a:p>
            <a:pPr marL="285750" indent="-285750">
              <a:buFont typeface="Arial" panose="020B0604020202020204" pitchFamily="34" charset="0"/>
              <a:buChar char="•"/>
            </a:pPr>
            <a:r>
              <a:rPr lang="ru-RU" sz="1900" dirty="0" smtClean="0">
                <a:solidFill>
                  <a:prstClr val="black"/>
                </a:solidFill>
                <a:latin typeface="Arial Black" panose="020B0A04020102020204" pitchFamily="34" charset="0"/>
              </a:rPr>
              <a:t>подтягивание (мальчики),</a:t>
            </a:r>
          </a:p>
          <a:p>
            <a:pPr marL="285750" indent="-285750">
              <a:buFont typeface="Arial" panose="020B0604020202020204" pitchFamily="34" charset="0"/>
              <a:buChar char="•"/>
            </a:pPr>
            <a:r>
              <a:rPr lang="ru-RU" sz="1900" dirty="0" smtClean="0">
                <a:solidFill>
                  <a:prstClr val="black"/>
                </a:solidFill>
                <a:latin typeface="Arial Black" panose="020B0A04020102020204" pitchFamily="34" charset="0"/>
              </a:rPr>
              <a:t>сгибание и разгибание рук в упоре «лежа» (девочки),</a:t>
            </a:r>
          </a:p>
          <a:p>
            <a:pPr marL="285750" indent="-285750">
              <a:buFont typeface="Arial" panose="020B0604020202020204" pitchFamily="34" charset="0"/>
              <a:buChar char="•"/>
            </a:pPr>
            <a:r>
              <a:rPr lang="ru-RU" sz="1900" dirty="0" smtClean="0">
                <a:solidFill>
                  <a:prstClr val="black"/>
                </a:solidFill>
                <a:latin typeface="Arial Black" panose="020B0A04020102020204" pitchFamily="34" charset="0"/>
              </a:rPr>
              <a:t>подъем туловища из положения «лежа на спине»,</a:t>
            </a:r>
          </a:p>
          <a:p>
            <a:pPr marL="285750" indent="-285750">
              <a:buFont typeface="Arial" panose="020B0604020202020204" pitchFamily="34" charset="0"/>
              <a:buChar char="•"/>
            </a:pPr>
            <a:r>
              <a:rPr lang="ru-RU" sz="1900" dirty="0" smtClean="0">
                <a:solidFill>
                  <a:prstClr val="black"/>
                </a:solidFill>
                <a:latin typeface="Arial Black" panose="020B0A04020102020204" pitchFamily="34" charset="0"/>
              </a:rPr>
              <a:t>прыжок в длину с места,</a:t>
            </a:r>
          </a:p>
          <a:p>
            <a:pPr marL="285750" indent="-285750">
              <a:buFont typeface="Arial" panose="020B0604020202020204" pitchFamily="34" charset="0"/>
              <a:buChar char="•"/>
            </a:pPr>
            <a:r>
              <a:rPr lang="ru-RU" sz="1900" dirty="0" smtClean="0">
                <a:solidFill>
                  <a:prstClr val="black"/>
                </a:solidFill>
                <a:latin typeface="Arial Black" panose="020B0A04020102020204" pitchFamily="34" charset="0"/>
              </a:rPr>
              <a:t>наклон вперед из положения «сидя»</a:t>
            </a:r>
            <a:endParaRPr lang="ru-RU" sz="1900" dirty="0">
              <a:solidFill>
                <a:prstClr val="black"/>
              </a:solidFill>
              <a:latin typeface="Arial Black" panose="020B0A04020102020204" pitchFamily="34" charset="0"/>
            </a:endParaRPr>
          </a:p>
        </p:txBody>
      </p:sp>
      <p:pic>
        <p:nvPicPr>
          <p:cNvPr id="3" name="Picture 6" descr="ÐÐ°ÑÑÐ¸Ð½ÐºÐ¸ Ð¿Ð¾ Ð·Ð°Ð¿ÑÐ¾ÑÑ ÑÐ¸Ð¼Ð²Ð¾Ð» Ð¾ÑÐ¶Ð¸Ð¼Ð°Ð½Ð¸Ñ"/>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632" y="5417104"/>
            <a:ext cx="1008112" cy="1008112"/>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4604" y="5364766"/>
            <a:ext cx="1066800" cy="106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descr="ÐÐ°ÑÑÐ¸Ð½ÐºÐ¸ Ð¿Ð¾ Ð·Ð°Ð¿ÑÐ¾ÑÑ ÑÐ¸Ð¼Ð²Ð¾Ð»Ð¸ÐºÐ° ÑÐ²Ð¾ÑÑÐµÑÑÐ²Ð° ÑÐ¸ÑÐ¾Ð²Ð°Ð½Ð¸Ðµ ÑÐµÐ°ÑÑ, Ð¼ÑÐ·ÑÐºÐ°"/>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16215" y="5368004"/>
            <a:ext cx="984411" cy="984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8380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051720" y="980728"/>
            <a:ext cx="5184576" cy="530915"/>
          </a:xfrm>
          <a:prstGeom prst="rect">
            <a:avLst/>
          </a:prstGeom>
        </p:spPr>
        <p:txBody>
          <a:bodyPr wrap="square">
            <a:spAutoFit/>
          </a:bodyPr>
          <a:lstStyle/>
          <a:p>
            <a:pPr>
              <a:lnSpc>
                <a:spcPct val="150000"/>
              </a:lnSpc>
            </a:pPr>
            <a:r>
              <a:rPr lang="ru-RU" sz="1900" dirty="0">
                <a:solidFill>
                  <a:prstClr val="black"/>
                </a:solidFill>
                <a:latin typeface="Arial Black" panose="020B0A04020102020204" pitchFamily="34" charset="0"/>
              </a:rPr>
              <a:t>Б</a:t>
            </a:r>
            <a:r>
              <a:rPr lang="ru-RU" sz="1900" dirty="0" smtClean="0">
                <a:solidFill>
                  <a:prstClr val="black"/>
                </a:solidFill>
                <a:latin typeface="Arial Black" panose="020B0A04020102020204" pitchFamily="34" charset="0"/>
              </a:rPr>
              <a:t>ег </a:t>
            </a:r>
            <a:r>
              <a:rPr lang="ru-RU" sz="1900" dirty="0">
                <a:solidFill>
                  <a:prstClr val="black"/>
                </a:solidFill>
                <a:latin typeface="Arial Black" panose="020B0A04020102020204" pitchFamily="34" charset="0"/>
              </a:rPr>
              <a:t>на короткие дистанции (</a:t>
            </a:r>
            <a:r>
              <a:rPr lang="ru-RU" sz="1900" dirty="0" smtClean="0">
                <a:solidFill>
                  <a:prstClr val="black"/>
                </a:solidFill>
                <a:latin typeface="Arial Black" panose="020B0A04020102020204" pitchFamily="34" charset="0"/>
              </a:rPr>
              <a:t>30 м)</a:t>
            </a:r>
            <a:endParaRPr lang="ru-RU" sz="1900" dirty="0">
              <a:solidFill>
                <a:prstClr val="black"/>
              </a:solidFill>
              <a:latin typeface="Arial Black" panose="020B0A04020102020204" pitchFamily="34" charset="0"/>
            </a:endParaRPr>
          </a:p>
        </p:txBody>
      </p:sp>
      <p:sp>
        <p:nvSpPr>
          <p:cNvPr id="4" name="Прямоугольник 3"/>
          <p:cNvSpPr/>
          <p:nvPr/>
        </p:nvSpPr>
        <p:spPr>
          <a:xfrm>
            <a:off x="2406328" y="332656"/>
            <a:ext cx="4326826" cy="553998"/>
          </a:xfrm>
          <a:prstGeom prst="rect">
            <a:avLst/>
          </a:prstGeom>
        </p:spPr>
        <p:txBody>
          <a:bodyPr wrap="none">
            <a:spAutoFit/>
          </a:bodyPr>
          <a:lstStyle/>
          <a:p>
            <a:pPr algn="ctr">
              <a:lnSpc>
                <a:spcPct val="150000"/>
              </a:lnSpc>
            </a:pPr>
            <a:r>
              <a:rPr lang="ru-RU" sz="2000" dirty="0">
                <a:solidFill>
                  <a:prstClr val="black"/>
                </a:solidFill>
                <a:latin typeface="Arial Black" panose="020B0A04020102020204" pitchFamily="34" charset="0"/>
              </a:rPr>
              <a:t>СПОРТИВНОЕ МНОГОБОРЬЕ</a:t>
            </a:r>
          </a:p>
        </p:txBody>
      </p:sp>
      <p:graphicFrame>
        <p:nvGraphicFramePr>
          <p:cNvPr id="6" name="Таблица 5"/>
          <p:cNvGraphicFramePr>
            <a:graphicFrameLocks noGrp="1"/>
          </p:cNvGraphicFramePr>
          <p:nvPr>
            <p:extLst>
              <p:ext uri="{D42A27DB-BD31-4B8C-83A1-F6EECF244321}">
                <p14:modId xmlns:p14="http://schemas.microsoft.com/office/powerpoint/2010/main" val="3705565483"/>
              </p:ext>
            </p:extLst>
          </p:nvPr>
        </p:nvGraphicFramePr>
        <p:xfrm>
          <a:off x="1942577" y="1844824"/>
          <a:ext cx="5186837" cy="3951445"/>
        </p:xfrm>
        <a:graphic>
          <a:graphicData uri="http://schemas.openxmlformats.org/drawingml/2006/table">
            <a:tbl>
              <a:tblPr firstRow="1" firstCol="1" bandRow="1">
                <a:tableStyleId>{3C2FFA5D-87B4-456A-9821-1D502468CF0F}</a:tableStyleId>
              </a:tblPr>
              <a:tblGrid>
                <a:gridCol w="1042078"/>
                <a:gridCol w="641279"/>
                <a:gridCol w="721439"/>
                <a:gridCol w="721439"/>
                <a:gridCol w="692450"/>
                <a:gridCol w="720080"/>
                <a:gridCol w="648072"/>
              </a:tblGrid>
              <a:tr h="648072">
                <a:tc rowSpan="3">
                  <a:txBody>
                    <a:bodyPr/>
                    <a:lstStyle/>
                    <a:p>
                      <a:pPr algn="ctr">
                        <a:lnSpc>
                          <a:spcPct val="115000"/>
                        </a:lnSpc>
                        <a:spcAft>
                          <a:spcPts val="0"/>
                        </a:spcAft>
                      </a:pPr>
                      <a:r>
                        <a:rPr lang="ru-RU" sz="1200" dirty="0">
                          <a:effectLst/>
                          <a:latin typeface="+mn-lt"/>
                        </a:rPr>
                        <a:t>Возраст (лет)</a:t>
                      </a:r>
                      <a:endParaRPr lang="ru-RU" sz="1200" dirty="0">
                        <a:effectLst/>
                        <a:latin typeface="+mn-lt"/>
                        <a:ea typeface="Calibri"/>
                        <a:cs typeface="Times New Roman"/>
                      </a:endParaRPr>
                    </a:p>
                    <a:p>
                      <a:pPr>
                        <a:lnSpc>
                          <a:spcPct val="115000"/>
                        </a:lnSpc>
                        <a:spcAft>
                          <a:spcPts val="0"/>
                        </a:spcAft>
                      </a:pPr>
                      <a:r>
                        <a:rPr lang="ru-RU" sz="1200" dirty="0">
                          <a:effectLst/>
                          <a:latin typeface="+mn-lt"/>
                        </a:rPr>
                        <a:t> </a:t>
                      </a:r>
                      <a:endParaRPr lang="ru-RU" sz="1200" dirty="0">
                        <a:effectLst/>
                        <a:latin typeface="+mn-lt"/>
                        <a:ea typeface="Calibri"/>
                        <a:cs typeface="Times New Roman"/>
                      </a:endParaRPr>
                    </a:p>
                  </a:txBody>
                  <a:tcPr marL="66675" marR="66675" marT="66675" marB="66675"/>
                </a:tc>
                <a:tc gridSpan="6">
                  <a:txBody>
                    <a:bodyPr/>
                    <a:lstStyle/>
                    <a:p>
                      <a:pPr algn="ctr">
                        <a:lnSpc>
                          <a:spcPct val="115000"/>
                        </a:lnSpc>
                        <a:spcAft>
                          <a:spcPts val="0"/>
                        </a:spcAft>
                      </a:pPr>
                      <a:r>
                        <a:rPr lang="ru-RU" sz="1200" dirty="0" smtClean="0">
                          <a:effectLst/>
                          <a:latin typeface="+mn-lt"/>
                        </a:rPr>
                        <a:t>Физическое упражнение</a:t>
                      </a:r>
                      <a:endParaRPr lang="ru-RU" sz="1200" dirty="0">
                        <a:effectLst/>
                        <a:latin typeface="+mn-lt"/>
                        <a:ea typeface="Calibri"/>
                        <a:cs typeface="Times New Roman"/>
                      </a:endParaRPr>
                    </a:p>
                    <a:p>
                      <a:pPr algn="ctr">
                        <a:lnSpc>
                          <a:spcPct val="115000"/>
                        </a:lnSpc>
                        <a:spcAft>
                          <a:spcPts val="0"/>
                        </a:spcAft>
                      </a:pPr>
                      <a:r>
                        <a:rPr lang="ru-RU" sz="1200" dirty="0" smtClean="0">
                          <a:effectLst/>
                          <a:latin typeface="+mn-lt"/>
                        </a:rPr>
                        <a:t>Бег на короткие дистанции 30 м)</a:t>
                      </a:r>
                    </a:p>
                    <a:p>
                      <a:pPr algn="ctr">
                        <a:lnSpc>
                          <a:spcPct val="115000"/>
                        </a:lnSpc>
                        <a:spcAft>
                          <a:spcPts val="0"/>
                        </a:spcAft>
                      </a:pPr>
                      <a:r>
                        <a:rPr lang="ru-RU" sz="1200" dirty="0" smtClean="0">
                          <a:effectLst/>
                          <a:latin typeface="+mn-lt"/>
                          <a:ea typeface="Calibri"/>
                          <a:cs typeface="Times New Roman"/>
                        </a:rPr>
                        <a:t>Сек.</a:t>
                      </a:r>
                      <a:endParaRPr lang="ru-RU" sz="1200" dirty="0">
                        <a:effectLst/>
                        <a:latin typeface="+mn-lt"/>
                        <a:ea typeface="Calibri"/>
                        <a:cs typeface="Times New Roman"/>
                      </a:endParaRPr>
                    </a:p>
                  </a:txBody>
                  <a:tcPr marL="66675" marR="66675" marT="66675" marB="66675"/>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pPr algn="ctr">
                        <a:lnSpc>
                          <a:spcPct val="115000"/>
                        </a:lnSpc>
                        <a:spcAft>
                          <a:spcPts val="0"/>
                        </a:spcAft>
                      </a:pPr>
                      <a:endParaRPr lang="ru-RU" sz="1100" dirty="0">
                        <a:effectLst/>
                        <a:latin typeface="Calibri"/>
                        <a:ea typeface="Calibri"/>
                        <a:cs typeface="Times New Roman"/>
                      </a:endParaRPr>
                    </a:p>
                  </a:txBody>
                  <a:tcPr marL="66675" marR="66675" marT="66675" marB="66675"/>
                </a:tc>
                <a:tc hMerge="1">
                  <a:txBody>
                    <a:bodyPr/>
                    <a:lstStyle/>
                    <a:p>
                      <a:pPr algn="ctr">
                        <a:lnSpc>
                          <a:spcPct val="115000"/>
                        </a:lnSpc>
                        <a:spcAft>
                          <a:spcPts val="0"/>
                        </a:spcAft>
                      </a:pPr>
                      <a:endParaRPr lang="ru-RU" sz="1100" dirty="0">
                        <a:effectLst/>
                        <a:latin typeface="Calibri"/>
                        <a:ea typeface="Calibri"/>
                        <a:cs typeface="Times New Roman"/>
                      </a:endParaRPr>
                    </a:p>
                  </a:txBody>
                  <a:tcPr marL="66675" marR="66675" marT="66675" marB="66675"/>
                </a:tc>
              </a:tr>
              <a:tr h="344731">
                <a:tc vMerge="1">
                  <a:txBody>
                    <a:bodyPr/>
                    <a:lstStyle/>
                    <a:p>
                      <a:pPr>
                        <a:lnSpc>
                          <a:spcPct val="115000"/>
                        </a:lnSpc>
                        <a:spcAft>
                          <a:spcPts val="0"/>
                        </a:spcAft>
                      </a:pPr>
                      <a:endParaRPr lang="ru-RU" sz="1200" dirty="0">
                        <a:effectLst/>
                        <a:latin typeface="+mn-lt"/>
                        <a:ea typeface="Calibri"/>
                        <a:cs typeface="Times New Roman"/>
                      </a:endParaRPr>
                    </a:p>
                  </a:txBody>
                  <a:tcPr marL="66675" marR="66675" marT="66675" marB="66675"/>
                </a:tc>
                <a:tc gridSpan="3">
                  <a:txBody>
                    <a:bodyPr/>
                    <a:lstStyle/>
                    <a:p>
                      <a:pPr>
                        <a:lnSpc>
                          <a:spcPct val="115000"/>
                        </a:lnSpc>
                        <a:spcAft>
                          <a:spcPts val="0"/>
                        </a:spcAft>
                      </a:pPr>
                      <a:r>
                        <a:rPr lang="ru-RU" sz="1200" dirty="0" smtClean="0">
                          <a:effectLst/>
                          <a:latin typeface="+mn-lt"/>
                        </a:rPr>
                        <a:t>Мальчики</a:t>
                      </a:r>
                      <a:endParaRPr lang="ru-RU" sz="1200" dirty="0">
                        <a:effectLst/>
                        <a:latin typeface="+mn-lt"/>
                        <a:ea typeface="Calibri"/>
                        <a:cs typeface="Times New Roman"/>
                      </a:endParaRPr>
                    </a:p>
                  </a:txBody>
                  <a:tcPr marL="66675" marR="66675" marT="66675" marB="66675"/>
                </a:tc>
                <a:tc hMerge="1">
                  <a:txBody>
                    <a:bodyPr/>
                    <a:lstStyle/>
                    <a:p>
                      <a:pPr>
                        <a:lnSpc>
                          <a:spcPct val="115000"/>
                        </a:lnSpc>
                        <a:spcAft>
                          <a:spcPts val="0"/>
                        </a:spcAft>
                      </a:pPr>
                      <a:endParaRPr lang="ru-RU" sz="1200" dirty="0">
                        <a:effectLst/>
                        <a:latin typeface="+mj-lt"/>
                        <a:ea typeface="Calibri"/>
                        <a:cs typeface="Times New Roman"/>
                      </a:endParaRPr>
                    </a:p>
                  </a:txBody>
                  <a:tcPr marL="66675" marR="66675" marT="66675" marB="66675"/>
                </a:tc>
                <a:tc hMerge="1">
                  <a:txBody>
                    <a:bodyPr/>
                    <a:lstStyle/>
                    <a:p>
                      <a:pPr>
                        <a:lnSpc>
                          <a:spcPct val="115000"/>
                        </a:lnSpc>
                        <a:spcAft>
                          <a:spcPts val="0"/>
                        </a:spcAft>
                      </a:pPr>
                      <a:endParaRPr lang="ru-RU" sz="1200" dirty="0">
                        <a:effectLst/>
                        <a:latin typeface="+mj-lt"/>
                        <a:ea typeface="Calibri"/>
                        <a:cs typeface="Times New Roman"/>
                      </a:endParaRPr>
                    </a:p>
                  </a:txBody>
                  <a:tcPr marL="66675" marR="66675" marT="66675" marB="66675"/>
                </a:tc>
                <a:tc gridSpan="3">
                  <a:txBody>
                    <a:bodyPr/>
                    <a:lstStyle/>
                    <a:p>
                      <a:pPr>
                        <a:lnSpc>
                          <a:spcPct val="115000"/>
                        </a:lnSpc>
                        <a:spcAft>
                          <a:spcPts val="0"/>
                        </a:spcAft>
                      </a:pPr>
                      <a:r>
                        <a:rPr lang="ru-RU" sz="1200" dirty="0" smtClean="0">
                          <a:effectLst/>
                          <a:latin typeface="+mn-lt"/>
                        </a:rPr>
                        <a:t>Девочки</a:t>
                      </a:r>
                      <a:endParaRPr lang="ru-RU" sz="1200" dirty="0">
                        <a:effectLst/>
                        <a:latin typeface="+mn-lt"/>
                        <a:ea typeface="Calibri"/>
                        <a:cs typeface="Times New Roman"/>
                      </a:endParaRPr>
                    </a:p>
                  </a:txBody>
                  <a:tcPr marL="66675" marR="66675" marT="66675" marB="66675"/>
                </a:tc>
                <a:tc hMerge="1">
                  <a:txBody>
                    <a:bodyPr/>
                    <a:lstStyle/>
                    <a:p>
                      <a:pPr>
                        <a:lnSpc>
                          <a:spcPct val="115000"/>
                        </a:lnSpc>
                        <a:spcAft>
                          <a:spcPts val="0"/>
                        </a:spcAft>
                      </a:pPr>
                      <a:endParaRPr lang="ru-RU" sz="1200" dirty="0">
                        <a:effectLst/>
                        <a:latin typeface="+mj-lt"/>
                        <a:ea typeface="Calibri"/>
                        <a:cs typeface="Times New Roman"/>
                      </a:endParaRPr>
                    </a:p>
                  </a:txBody>
                  <a:tcPr marL="66675" marR="66675" marT="66675" marB="66675"/>
                </a:tc>
                <a:tc hMerge="1">
                  <a:txBody>
                    <a:bodyPr/>
                    <a:lstStyle/>
                    <a:p>
                      <a:pPr>
                        <a:lnSpc>
                          <a:spcPct val="115000"/>
                        </a:lnSpc>
                        <a:spcAft>
                          <a:spcPts val="0"/>
                        </a:spcAft>
                      </a:pPr>
                      <a:endParaRPr lang="ru-RU" sz="1200" dirty="0">
                        <a:effectLst/>
                        <a:latin typeface="+mj-lt"/>
                        <a:ea typeface="Calibri"/>
                        <a:cs typeface="Times New Roman"/>
                      </a:endParaRPr>
                    </a:p>
                  </a:txBody>
                  <a:tcPr marL="66675" marR="66675" marT="66675" marB="66675"/>
                </a:tc>
              </a:tr>
              <a:tr h="447357">
                <a:tc vMerge="1">
                  <a:txBody>
                    <a:bodyPr/>
                    <a:lstStyle/>
                    <a:p>
                      <a:pPr>
                        <a:lnSpc>
                          <a:spcPct val="115000"/>
                        </a:lnSpc>
                        <a:spcAft>
                          <a:spcPts val="0"/>
                        </a:spcAft>
                      </a:pPr>
                      <a:endParaRPr lang="ru-RU" sz="1100" dirty="0">
                        <a:effectLst/>
                        <a:latin typeface="Calibri"/>
                        <a:ea typeface="Calibri"/>
                        <a:cs typeface="Times New Roman"/>
                      </a:endParaRPr>
                    </a:p>
                  </a:txBody>
                  <a:tcPr marL="66675" marR="66675" marT="66675" marB="66675"/>
                </a:tc>
                <a:tc>
                  <a:txBody>
                    <a:bodyPr/>
                    <a:lstStyle/>
                    <a:p>
                      <a:pPr>
                        <a:lnSpc>
                          <a:spcPct val="115000"/>
                        </a:lnSpc>
                        <a:spcAft>
                          <a:spcPts val="0"/>
                        </a:spcAft>
                      </a:pPr>
                      <a:r>
                        <a:rPr lang="ru-RU" sz="1200" dirty="0" smtClean="0">
                          <a:effectLst/>
                          <a:latin typeface="+mn-lt"/>
                          <a:ea typeface="Calibri"/>
                          <a:cs typeface="Times New Roman"/>
                        </a:rPr>
                        <a:t>3</a:t>
                      </a:r>
                      <a:endParaRPr lang="ru-RU" sz="1200" dirty="0">
                        <a:effectLst/>
                        <a:latin typeface="+mn-lt"/>
                        <a:ea typeface="Calibri"/>
                        <a:cs typeface="Times New Roman"/>
                      </a:endParaRPr>
                    </a:p>
                  </a:txBody>
                  <a:tcPr marL="66675" marR="66675" marT="66675" marB="66675"/>
                </a:tc>
                <a:tc>
                  <a:txBody>
                    <a:bodyPr/>
                    <a:lstStyle/>
                    <a:p>
                      <a:pPr>
                        <a:lnSpc>
                          <a:spcPct val="115000"/>
                        </a:lnSpc>
                        <a:spcAft>
                          <a:spcPts val="0"/>
                        </a:spcAft>
                      </a:pPr>
                      <a:r>
                        <a:rPr lang="ru-RU" sz="1200" dirty="0" smtClean="0">
                          <a:effectLst/>
                          <a:latin typeface="+mn-lt"/>
                          <a:ea typeface="Calibri"/>
                          <a:cs typeface="Times New Roman"/>
                        </a:rPr>
                        <a:t>4</a:t>
                      </a:r>
                      <a:endParaRPr lang="ru-RU" sz="1200" dirty="0">
                        <a:effectLst/>
                        <a:latin typeface="+mn-lt"/>
                        <a:ea typeface="Calibri"/>
                        <a:cs typeface="Times New Roman"/>
                      </a:endParaRPr>
                    </a:p>
                  </a:txBody>
                  <a:tcPr marL="66675" marR="66675" marT="66675" marB="66675"/>
                </a:tc>
                <a:tc>
                  <a:txBody>
                    <a:bodyPr/>
                    <a:lstStyle/>
                    <a:p>
                      <a:pPr>
                        <a:lnSpc>
                          <a:spcPct val="115000"/>
                        </a:lnSpc>
                        <a:spcAft>
                          <a:spcPts val="0"/>
                        </a:spcAft>
                      </a:pPr>
                      <a:r>
                        <a:rPr lang="ru-RU" sz="1200" dirty="0" smtClean="0">
                          <a:effectLst/>
                          <a:latin typeface="+mn-lt"/>
                          <a:ea typeface="Calibri"/>
                          <a:cs typeface="Times New Roman"/>
                        </a:rPr>
                        <a:t>5</a:t>
                      </a:r>
                      <a:endParaRPr lang="ru-RU" sz="1200" dirty="0">
                        <a:effectLst/>
                        <a:latin typeface="+mn-lt"/>
                        <a:ea typeface="Calibri"/>
                        <a:cs typeface="Times New Roman"/>
                      </a:endParaRPr>
                    </a:p>
                  </a:txBody>
                  <a:tcPr marL="66675" marR="66675" marT="66675" marB="66675"/>
                </a:tc>
                <a:tc>
                  <a:txBody>
                    <a:bodyPr/>
                    <a:lstStyle/>
                    <a:p>
                      <a:pPr>
                        <a:lnSpc>
                          <a:spcPct val="115000"/>
                        </a:lnSpc>
                        <a:spcAft>
                          <a:spcPts val="0"/>
                        </a:spcAft>
                      </a:pPr>
                      <a:r>
                        <a:rPr lang="ru-RU" sz="1200" dirty="0" smtClean="0">
                          <a:effectLst/>
                          <a:latin typeface="+mn-lt"/>
                          <a:ea typeface="Calibri"/>
                          <a:cs typeface="Times New Roman"/>
                        </a:rPr>
                        <a:t>3</a:t>
                      </a:r>
                      <a:endParaRPr lang="ru-RU" sz="1200" dirty="0">
                        <a:effectLst/>
                        <a:latin typeface="+mn-lt"/>
                        <a:ea typeface="Calibri"/>
                        <a:cs typeface="Times New Roman"/>
                      </a:endParaRPr>
                    </a:p>
                  </a:txBody>
                  <a:tcPr marL="66675" marR="66675" marT="66675" marB="66675"/>
                </a:tc>
                <a:tc>
                  <a:txBody>
                    <a:bodyPr/>
                    <a:lstStyle/>
                    <a:p>
                      <a:pPr>
                        <a:lnSpc>
                          <a:spcPct val="115000"/>
                        </a:lnSpc>
                        <a:spcAft>
                          <a:spcPts val="0"/>
                        </a:spcAft>
                      </a:pPr>
                      <a:r>
                        <a:rPr lang="ru-RU" sz="1200" dirty="0" smtClean="0">
                          <a:effectLst/>
                          <a:latin typeface="+mn-lt"/>
                          <a:ea typeface="Calibri"/>
                          <a:cs typeface="Times New Roman"/>
                        </a:rPr>
                        <a:t>4</a:t>
                      </a:r>
                      <a:endParaRPr lang="ru-RU" sz="1200" dirty="0">
                        <a:effectLst/>
                        <a:latin typeface="+mn-lt"/>
                        <a:ea typeface="Calibri"/>
                        <a:cs typeface="Times New Roman"/>
                      </a:endParaRPr>
                    </a:p>
                  </a:txBody>
                  <a:tcPr marL="66675" marR="66675" marT="66675" marB="66675"/>
                </a:tc>
                <a:tc>
                  <a:txBody>
                    <a:bodyPr/>
                    <a:lstStyle/>
                    <a:p>
                      <a:pPr>
                        <a:lnSpc>
                          <a:spcPct val="115000"/>
                        </a:lnSpc>
                        <a:spcAft>
                          <a:spcPts val="0"/>
                        </a:spcAft>
                      </a:pPr>
                      <a:r>
                        <a:rPr lang="ru-RU" sz="1200" dirty="0" smtClean="0">
                          <a:effectLst/>
                          <a:latin typeface="+mn-lt"/>
                          <a:ea typeface="Calibri"/>
                          <a:cs typeface="Times New Roman"/>
                        </a:rPr>
                        <a:t>5</a:t>
                      </a:r>
                      <a:endParaRPr lang="ru-RU" sz="1200" dirty="0">
                        <a:effectLst/>
                        <a:latin typeface="+mn-lt"/>
                        <a:ea typeface="Calibri"/>
                        <a:cs typeface="Times New Roman"/>
                      </a:endParaRPr>
                    </a:p>
                  </a:txBody>
                  <a:tcPr marL="66675" marR="66675" marT="66675" marB="66675"/>
                </a:tc>
              </a:tr>
              <a:tr h="444825">
                <a:tc>
                  <a:txBody>
                    <a:bodyPr/>
                    <a:lstStyle/>
                    <a:p>
                      <a:pPr>
                        <a:lnSpc>
                          <a:spcPct val="115000"/>
                        </a:lnSpc>
                        <a:spcAft>
                          <a:spcPts val="0"/>
                        </a:spcAft>
                      </a:pPr>
                      <a:r>
                        <a:rPr lang="ru-RU" sz="1200" dirty="0" smtClean="0">
                          <a:effectLst/>
                          <a:latin typeface="+mn-lt"/>
                        </a:rPr>
                        <a:t>1 класс</a:t>
                      </a:r>
                      <a:endParaRPr lang="ru-RU" sz="1200" dirty="0">
                        <a:effectLst/>
                        <a:latin typeface="+mn-lt"/>
                        <a:ea typeface="Calibri"/>
                        <a:cs typeface="Times New Roman"/>
                      </a:endParaRPr>
                    </a:p>
                  </a:txBody>
                  <a:tcPr marL="66675" marR="66675" marT="66675" marB="66675"/>
                </a:tc>
                <a:tc>
                  <a:txBody>
                    <a:bodyPr/>
                    <a:lstStyle/>
                    <a:p>
                      <a:pPr>
                        <a:lnSpc>
                          <a:spcPct val="115000"/>
                        </a:lnSpc>
                        <a:spcAft>
                          <a:spcPts val="0"/>
                        </a:spcAft>
                      </a:pPr>
                      <a:r>
                        <a:rPr lang="ru-RU" sz="1200" dirty="0" smtClean="0">
                          <a:effectLst/>
                          <a:latin typeface="+mn-lt"/>
                        </a:rPr>
                        <a:t>7,0</a:t>
                      </a:r>
                      <a:endParaRPr lang="ru-RU" sz="1200" dirty="0">
                        <a:effectLst/>
                        <a:latin typeface="+mn-lt"/>
                        <a:ea typeface="Calibri"/>
                        <a:cs typeface="Times New Roman"/>
                      </a:endParaRPr>
                    </a:p>
                  </a:txBody>
                  <a:tcPr marL="66675" marR="66675" marT="66675" marB="66675"/>
                </a:tc>
                <a:tc>
                  <a:txBody>
                    <a:bodyPr/>
                    <a:lstStyle/>
                    <a:p>
                      <a:pPr>
                        <a:lnSpc>
                          <a:spcPct val="115000"/>
                        </a:lnSpc>
                        <a:spcAft>
                          <a:spcPts val="0"/>
                        </a:spcAft>
                      </a:pPr>
                      <a:r>
                        <a:rPr lang="ru-RU" sz="1200" dirty="0" smtClean="0">
                          <a:effectLst/>
                          <a:latin typeface="+mn-lt"/>
                          <a:ea typeface="Calibri"/>
                          <a:cs typeface="Times New Roman"/>
                        </a:rPr>
                        <a:t>6,9</a:t>
                      </a:r>
                      <a:endParaRPr lang="ru-RU" sz="1200" dirty="0">
                        <a:effectLst/>
                        <a:latin typeface="+mn-lt"/>
                        <a:ea typeface="Calibri"/>
                        <a:cs typeface="Times New Roman"/>
                      </a:endParaRPr>
                    </a:p>
                  </a:txBody>
                  <a:tcPr marL="66675" marR="66675" marT="66675" marB="66675"/>
                </a:tc>
                <a:tc>
                  <a:txBody>
                    <a:bodyPr/>
                    <a:lstStyle/>
                    <a:p>
                      <a:pPr>
                        <a:lnSpc>
                          <a:spcPct val="115000"/>
                        </a:lnSpc>
                        <a:spcAft>
                          <a:spcPts val="0"/>
                        </a:spcAft>
                      </a:pPr>
                      <a:r>
                        <a:rPr lang="ru-RU" sz="1200" dirty="0" smtClean="0">
                          <a:effectLst/>
                          <a:latin typeface="+mn-lt"/>
                          <a:ea typeface="Calibri"/>
                          <a:cs typeface="Times New Roman"/>
                        </a:rPr>
                        <a:t>6,1</a:t>
                      </a:r>
                      <a:endParaRPr lang="ru-RU" sz="1200" dirty="0">
                        <a:effectLst/>
                        <a:latin typeface="+mn-lt"/>
                        <a:ea typeface="Calibri"/>
                        <a:cs typeface="Times New Roman"/>
                      </a:endParaRPr>
                    </a:p>
                  </a:txBody>
                  <a:tcPr marL="66675" marR="66675" marT="66675" marB="66675"/>
                </a:tc>
                <a:tc>
                  <a:txBody>
                    <a:bodyPr/>
                    <a:lstStyle/>
                    <a:p>
                      <a:pPr>
                        <a:lnSpc>
                          <a:spcPct val="115000"/>
                        </a:lnSpc>
                        <a:spcAft>
                          <a:spcPts val="0"/>
                        </a:spcAft>
                      </a:pPr>
                      <a:r>
                        <a:rPr lang="ru-RU" sz="1200" dirty="0" smtClean="0">
                          <a:effectLst/>
                          <a:latin typeface="+mn-lt"/>
                          <a:ea typeface="Calibri"/>
                          <a:cs typeface="Times New Roman"/>
                        </a:rPr>
                        <a:t>7,5</a:t>
                      </a:r>
                      <a:endParaRPr lang="ru-RU" sz="1200" dirty="0">
                        <a:effectLst/>
                        <a:latin typeface="+mn-lt"/>
                        <a:ea typeface="Calibri"/>
                        <a:cs typeface="Times New Roman"/>
                      </a:endParaRPr>
                    </a:p>
                  </a:txBody>
                  <a:tcPr marL="66675" marR="66675" marT="66675" marB="66675"/>
                </a:tc>
                <a:tc>
                  <a:txBody>
                    <a:bodyPr/>
                    <a:lstStyle/>
                    <a:p>
                      <a:pPr>
                        <a:lnSpc>
                          <a:spcPct val="115000"/>
                        </a:lnSpc>
                        <a:spcAft>
                          <a:spcPts val="0"/>
                        </a:spcAft>
                      </a:pPr>
                      <a:r>
                        <a:rPr lang="ru-RU" sz="1200" dirty="0" smtClean="0">
                          <a:effectLst/>
                          <a:latin typeface="+mn-lt"/>
                          <a:ea typeface="Calibri"/>
                          <a:cs typeface="Times New Roman"/>
                        </a:rPr>
                        <a:t>7,4</a:t>
                      </a:r>
                      <a:endParaRPr lang="ru-RU" sz="1200" dirty="0">
                        <a:effectLst/>
                        <a:latin typeface="+mn-lt"/>
                        <a:ea typeface="Calibri"/>
                        <a:cs typeface="Times New Roman"/>
                      </a:endParaRPr>
                    </a:p>
                  </a:txBody>
                  <a:tcPr marL="66675" marR="66675" marT="66675" marB="66675"/>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ru-RU" sz="1200" dirty="0" smtClean="0">
                          <a:effectLst/>
                          <a:latin typeface="+mn-lt"/>
                        </a:rPr>
                        <a:t>6,6</a:t>
                      </a:r>
                      <a:endParaRPr lang="ru-RU" sz="1200" dirty="0" smtClean="0">
                        <a:effectLst/>
                        <a:latin typeface="+mn-lt"/>
                        <a:ea typeface="Calibri"/>
                        <a:cs typeface="Times New Roman"/>
                      </a:endParaRPr>
                    </a:p>
                    <a:p>
                      <a:pPr>
                        <a:lnSpc>
                          <a:spcPct val="115000"/>
                        </a:lnSpc>
                        <a:spcAft>
                          <a:spcPts val="0"/>
                        </a:spcAft>
                      </a:pPr>
                      <a:endParaRPr lang="ru-RU" sz="1200" dirty="0">
                        <a:effectLst/>
                        <a:latin typeface="+mn-lt"/>
                        <a:ea typeface="Calibri"/>
                        <a:cs typeface="Times New Roman"/>
                      </a:endParaRPr>
                    </a:p>
                  </a:txBody>
                  <a:tcPr marL="66675" marR="66675" marT="66675" marB="66675"/>
                </a:tc>
              </a:tr>
              <a:tr h="613699">
                <a:tc>
                  <a:txBody>
                    <a:bodyPr/>
                    <a:lstStyle/>
                    <a:p>
                      <a:pPr>
                        <a:lnSpc>
                          <a:spcPct val="115000"/>
                        </a:lnSpc>
                        <a:spcAft>
                          <a:spcPts val="0"/>
                        </a:spcAft>
                      </a:pPr>
                      <a:r>
                        <a:rPr lang="ru-RU" sz="1200" dirty="0" smtClean="0">
                          <a:effectLst/>
                          <a:latin typeface="+mn-lt"/>
                        </a:rPr>
                        <a:t>2 класс</a:t>
                      </a:r>
                      <a:endParaRPr lang="ru-RU" sz="1200" dirty="0">
                        <a:effectLst/>
                        <a:latin typeface="+mn-lt"/>
                        <a:ea typeface="Calibri"/>
                        <a:cs typeface="Times New Roman"/>
                      </a:endParaRPr>
                    </a:p>
                  </a:txBody>
                  <a:tcPr marL="66675" marR="66675" marT="66675" marB="66675"/>
                </a:tc>
                <a:tc>
                  <a:txBody>
                    <a:bodyPr/>
                    <a:lstStyle/>
                    <a:p>
                      <a:r>
                        <a:rPr lang="ru-RU" sz="1200" dirty="0" smtClean="0">
                          <a:latin typeface="+mn-lt"/>
                        </a:rPr>
                        <a:t>7,2</a:t>
                      </a:r>
                      <a:endParaRPr lang="ru-RU" sz="1200" dirty="0">
                        <a:latin typeface="+mn-lt"/>
                      </a:endParaRPr>
                    </a:p>
                  </a:txBody>
                  <a:tcPr marL="66675" marR="66675" marT="66675" marB="66675"/>
                </a:tc>
                <a:tc>
                  <a:txBody>
                    <a:bodyPr/>
                    <a:lstStyle/>
                    <a:p>
                      <a:r>
                        <a:rPr lang="ru-RU" sz="1200" dirty="0" smtClean="0">
                          <a:latin typeface="+mn-lt"/>
                        </a:rPr>
                        <a:t>6,8</a:t>
                      </a:r>
                      <a:endParaRPr lang="ru-RU" sz="1200" dirty="0">
                        <a:latin typeface="+mn-lt"/>
                      </a:endParaRPr>
                    </a:p>
                  </a:txBody>
                  <a:tcPr marL="66675" marR="66675" marT="66675" marB="66675"/>
                </a:tc>
                <a:tc>
                  <a:txBody>
                    <a:bodyPr/>
                    <a:lstStyle/>
                    <a:p>
                      <a:r>
                        <a:rPr lang="ru-RU" sz="1200" dirty="0" smtClean="0">
                          <a:latin typeface="+mn-lt"/>
                        </a:rPr>
                        <a:t>6,2</a:t>
                      </a:r>
                      <a:endParaRPr lang="ru-RU" sz="1200" dirty="0">
                        <a:latin typeface="+mn-lt"/>
                      </a:endParaRPr>
                    </a:p>
                  </a:txBody>
                  <a:tcPr marL="66675" marR="66675" marT="66675" marB="66675"/>
                </a:tc>
                <a:tc>
                  <a:txBody>
                    <a:bodyPr/>
                    <a:lstStyle/>
                    <a:p>
                      <a:r>
                        <a:rPr lang="ru-RU" sz="1200" dirty="0" smtClean="0">
                          <a:latin typeface="+mn-lt"/>
                        </a:rPr>
                        <a:t>7,3</a:t>
                      </a:r>
                      <a:endParaRPr lang="ru-RU" sz="1200" dirty="0">
                        <a:latin typeface="+mn-lt"/>
                      </a:endParaRPr>
                    </a:p>
                  </a:txBody>
                  <a:tcPr marL="66675" marR="66675" marT="66675" marB="66675"/>
                </a:tc>
                <a:tc>
                  <a:txBody>
                    <a:bodyPr/>
                    <a:lstStyle/>
                    <a:p>
                      <a:r>
                        <a:rPr lang="ru-RU" sz="1200" dirty="0" smtClean="0">
                          <a:latin typeface="+mn-lt"/>
                        </a:rPr>
                        <a:t>6,9</a:t>
                      </a:r>
                      <a:endParaRPr lang="ru-RU" sz="1200" dirty="0">
                        <a:latin typeface="+mn-lt"/>
                      </a:endParaRPr>
                    </a:p>
                  </a:txBody>
                  <a:tcPr marL="66675" marR="66675" marT="66675" marB="66675"/>
                </a:tc>
                <a:tc>
                  <a:txBody>
                    <a:bodyPr/>
                    <a:lstStyle/>
                    <a:p>
                      <a:r>
                        <a:rPr lang="ru-RU" sz="1200" dirty="0" smtClean="0">
                          <a:latin typeface="+mn-lt"/>
                        </a:rPr>
                        <a:t>6,3</a:t>
                      </a:r>
                      <a:endParaRPr lang="ru-RU" sz="1200" dirty="0">
                        <a:latin typeface="+mn-lt"/>
                      </a:endParaRPr>
                    </a:p>
                  </a:txBody>
                  <a:tcPr marL="66675" marR="66675" marT="66675" marB="66675"/>
                </a:tc>
              </a:tr>
              <a:tr h="613699">
                <a:tc>
                  <a:txBody>
                    <a:bodyPr/>
                    <a:lstStyle/>
                    <a:p>
                      <a:pPr>
                        <a:lnSpc>
                          <a:spcPct val="115000"/>
                        </a:lnSpc>
                        <a:spcAft>
                          <a:spcPts val="0"/>
                        </a:spcAft>
                      </a:pPr>
                      <a:r>
                        <a:rPr lang="ru-RU" sz="1200" dirty="0" smtClean="0">
                          <a:effectLst/>
                          <a:latin typeface="+mn-lt"/>
                          <a:ea typeface="Calibri"/>
                          <a:cs typeface="Times New Roman"/>
                        </a:rPr>
                        <a:t>3 класс</a:t>
                      </a:r>
                      <a:endParaRPr lang="ru-RU" sz="1200" dirty="0">
                        <a:effectLst/>
                        <a:latin typeface="+mn-lt"/>
                        <a:ea typeface="Calibri"/>
                        <a:cs typeface="Times New Roman"/>
                      </a:endParaRPr>
                    </a:p>
                  </a:txBody>
                  <a:tcPr marL="66675" marR="66675" marT="66675" marB="66675"/>
                </a:tc>
                <a:tc>
                  <a:txBody>
                    <a:bodyPr/>
                    <a:lstStyle/>
                    <a:p>
                      <a:pPr>
                        <a:lnSpc>
                          <a:spcPct val="115000"/>
                        </a:lnSpc>
                        <a:spcAft>
                          <a:spcPts val="0"/>
                        </a:spcAft>
                      </a:pPr>
                      <a:r>
                        <a:rPr lang="ru-RU" sz="1200" dirty="0" smtClean="0">
                          <a:effectLst/>
                          <a:latin typeface="+mn-lt"/>
                          <a:ea typeface="Calibri"/>
                          <a:cs typeface="Times New Roman"/>
                        </a:rPr>
                        <a:t>7,0</a:t>
                      </a:r>
                      <a:endParaRPr lang="ru-RU" sz="1200" dirty="0">
                        <a:effectLst/>
                        <a:latin typeface="+mn-lt"/>
                        <a:ea typeface="Calibri"/>
                        <a:cs typeface="Times New Roman"/>
                      </a:endParaRPr>
                    </a:p>
                  </a:txBody>
                  <a:tcPr marL="66675" marR="66675" marT="66675" marB="66675"/>
                </a:tc>
                <a:tc>
                  <a:txBody>
                    <a:bodyPr/>
                    <a:lstStyle/>
                    <a:p>
                      <a:pPr>
                        <a:lnSpc>
                          <a:spcPct val="115000"/>
                        </a:lnSpc>
                        <a:spcAft>
                          <a:spcPts val="0"/>
                        </a:spcAft>
                      </a:pPr>
                      <a:r>
                        <a:rPr lang="ru-RU" sz="1200" dirty="0" smtClean="0">
                          <a:effectLst/>
                          <a:latin typeface="+mn-lt"/>
                          <a:ea typeface="Calibri"/>
                          <a:cs typeface="Times New Roman"/>
                        </a:rPr>
                        <a:t>6,2</a:t>
                      </a:r>
                      <a:endParaRPr lang="ru-RU" sz="1200" dirty="0">
                        <a:effectLst/>
                        <a:latin typeface="+mn-lt"/>
                        <a:ea typeface="Calibri"/>
                        <a:cs typeface="Times New Roman"/>
                      </a:endParaRPr>
                    </a:p>
                  </a:txBody>
                  <a:tcPr marL="66675" marR="66675" marT="66675" marB="66675"/>
                </a:tc>
                <a:tc>
                  <a:txBody>
                    <a:bodyPr/>
                    <a:lstStyle/>
                    <a:p>
                      <a:pPr>
                        <a:lnSpc>
                          <a:spcPct val="115000"/>
                        </a:lnSpc>
                        <a:spcAft>
                          <a:spcPts val="0"/>
                        </a:spcAft>
                      </a:pPr>
                      <a:r>
                        <a:rPr lang="ru-RU" sz="1200" dirty="0" smtClean="0">
                          <a:effectLst/>
                          <a:latin typeface="+mn-lt"/>
                          <a:ea typeface="Calibri"/>
                          <a:cs typeface="Times New Roman"/>
                        </a:rPr>
                        <a:t>5,7</a:t>
                      </a:r>
                      <a:endParaRPr lang="ru-RU" sz="1200" dirty="0">
                        <a:effectLst/>
                        <a:latin typeface="+mn-lt"/>
                        <a:ea typeface="Calibri"/>
                        <a:cs typeface="Times New Roman"/>
                      </a:endParaRPr>
                    </a:p>
                  </a:txBody>
                  <a:tcPr marL="66675" marR="66675" marT="66675" marB="66675"/>
                </a:tc>
                <a:tc>
                  <a:txBody>
                    <a:bodyPr/>
                    <a:lstStyle/>
                    <a:p>
                      <a:pPr>
                        <a:lnSpc>
                          <a:spcPct val="115000"/>
                        </a:lnSpc>
                        <a:spcAft>
                          <a:spcPts val="0"/>
                        </a:spcAft>
                      </a:pPr>
                      <a:r>
                        <a:rPr lang="ru-RU" sz="1200" dirty="0" smtClean="0">
                          <a:effectLst/>
                          <a:latin typeface="+mn-lt"/>
                          <a:ea typeface="Calibri"/>
                          <a:cs typeface="Times New Roman"/>
                        </a:rPr>
                        <a:t>7,2</a:t>
                      </a:r>
                      <a:endParaRPr lang="ru-RU" sz="1200" dirty="0">
                        <a:effectLst/>
                        <a:latin typeface="+mn-lt"/>
                        <a:ea typeface="Calibri"/>
                        <a:cs typeface="Times New Roman"/>
                      </a:endParaRPr>
                    </a:p>
                  </a:txBody>
                  <a:tcPr marL="66675" marR="66675" marT="66675" marB="66675"/>
                </a:tc>
                <a:tc>
                  <a:txBody>
                    <a:bodyPr/>
                    <a:lstStyle/>
                    <a:p>
                      <a:pPr>
                        <a:lnSpc>
                          <a:spcPct val="115000"/>
                        </a:lnSpc>
                        <a:spcAft>
                          <a:spcPts val="0"/>
                        </a:spcAft>
                      </a:pPr>
                      <a:r>
                        <a:rPr lang="ru-RU" sz="1200" dirty="0" smtClean="0">
                          <a:effectLst/>
                          <a:latin typeface="+mn-lt"/>
                          <a:ea typeface="Calibri"/>
                          <a:cs typeface="Times New Roman"/>
                        </a:rPr>
                        <a:t>6,3</a:t>
                      </a:r>
                      <a:endParaRPr lang="ru-RU" sz="1200" dirty="0">
                        <a:effectLst/>
                        <a:latin typeface="+mn-lt"/>
                        <a:ea typeface="Calibri"/>
                        <a:cs typeface="Times New Roman"/>
                      </a:endParaRPr>
                    </a:p>
                  </a:txBody>
                  <a:tcPr marL="66675" marR="66675" marT="66675" marB="66675"/>
                </a:tc>
                <a:tc>
                  <a:txBody>
                    <a:bodyPr/>
                    <a:lstStyle/>
                    <a:p>
                      <a:pPr>
                        <a:lnSpc>
                          <a:spcPct val="115000"/>
                        </a:lnSpc>
                        <a:spcAft>
                          <a:spcPts val="0"/>
                        </a:spcAft>
                      </a:pPr>
                      <a:r>
                        <a:rPr lang="ru-RU" sz="1200" dirty="0" smtClean="0">
                          <a:effectLst/>
                          <a:latin typeface="+mn-lt"/>
                          <a:ea typeface="Calibri"/>
                          <a:cs typeface="Times New Roman"/>
                        </a:rPr>
                        <a:t>5,8</a:t>
                      </a:r>
                      <a:endParaRPr lang="ru-RU" sz="1200" dirty="0">
                        <a:effectLst/>
                        <a:latin typeface="+mn-lt"/>
                        <a:ea typeface="Calibri"/>
                        <a:cs typeface="Times New Roman"/>
                      </a:endParaRPr>
                    </a:p>
                  </a:txBody>
                  <a:tcPr marL="66675" marR="66675" marT="66675" marB="66675"/>
                </a:tc>
              </a:tr>
              <a:tr h="613699">
                <a:tc>
                  <a:txBody>
                    <a:bodyPr/>
                    <a:lstStyle/>
                    <a:p>
                      <a:pPr>
                        <a:lnSpc>
                          <a:spcPct val="115000"/>
                        </a:lnSpc>
                        <a:spcAft>
                          <a:spcPts val="0"/>
                        </a:spcAft>
                      </a:pPr>
                      <a:r>
                        <a:rPr lang="ru-RU" sz="1200" dirty="0" smtClean="0">
                          <a:effectLst/>
                          <a:latin typeface="+mn-lt"/>
                          <a:ea typeface="Calibri"/>
                          <a:cs typeface="Times New Roman"/>
                        </a:rPr>
                        <a:t>4 класс</a:t>
                      </a:r>
                      <a:endParaRPr lang="ru-RU" sz="1200" dirty="0">
                        <a:effectLst/>
                        <a:latin typeface="+mn-lt"/>
                        <a:ea typeface="Calibri"/>
                        <a:cs typeface="Times New Roman"/>
                      </a:endParaRPr>
                    </a:p>
                  </a:txBody>
                  <a:tcPr marL="66675" marR="66675" marT="66675" marB="66675"/>
                </a:tc>
                <a:tc>
                  <a:txBody>
                    <a:bodyPr/>
                    <a:lstStyle/>
                    <a:p>
                      <a:pPr>
                        <a:lnSpc>
                          <a:spcPct val="115000"/>
                        </a:lnSpc>
                        <a:spcAft>
                          <a:spcPts val="0"/>
                        </a:spcAft>
                      </a:pPr>
                      <a:r>
                        <a:rPr lang="ru-RU" sz="1200" dirty="0" smtClean="0">
                          <a:effectLst/>
                          <a:latin typeface="+mn-lt"/>
                          <a:ea typeface="Calibri"/>
                          <a:cs typeface="Times New Roman"/>
                        </a:rPr>
                        <a:t>6,3</a:t>
                      </a:r>
                      <a:endParaRPr lang="ru-RU" sz="1200" dirty="0">
                        <a:effectLst/>
                        <a:latin typeface="+mn-lt"/>
                        <a:ea typeface="Calibri"/>
                        <a:cs typeface="Times New Roman"/>
                      </a:endParaRPr>
                    </a:p>
                  </a:txBody>
                  <a:tcPr marL="66675" marR="66675" marT="66675" marB="66675"/>
                </a:tc>
                <a:tc>
                  <a:txBody>
                    <a:bodyPr/>
                    <a:lstStyle/>
                    <a:p>
                      <a:pPr>
                        <a:lnSpc>
                          <a:spcPct val="115000"/>
                        </a:lnSpc>
                        <a:spcAft>
                          <a:spcPts val="0"/>
                        </a:spcAft>
                      </a:pPr>
                      <a:r>
                        <a:rPr lang="ru-RU" sz="1200" dirty="0" smtClean="0">
                          <a:effectLst/>
                          <a:latin typeface="+mn-lt"/>
                          <a:ea typeface="Calibri"/>
                          <a:cs typeface="Times New Roman"/>
                        </a:rPr>
                        <a:t>6,0</a:t>
                      </a:r>
                      <a:endParaRPr lang="ru-RU" sz="1200" dirty="0">
                        <a:effectLst/>
                        <a:latin typeface="+mn-lt"/>
                        <a:ea typeface="Calibri"/>
                        <a:cs typeface="Times New Roman"/>
                      </a:endParaRPr>
                    </a:p>
                  </a:txBody>
                  <a:tcPr marL="66675" marR="66675" marT="66675" marB="66675"/>
                </a:tc>
                <a:tc>
                  <a:txBody>
                    <a:bodyPr/>
                    <a:lstStyle/>
                    <a:p>
                      <a:pPr>
                        <a:lnSpc>
                          <a:spcPct val="115000"/>
                        </a:lnSpc>
                        <a:spcAft>
                          <a:spcPts val="0"/>
                        </a:spcAft>
                      </a:pPr>
                      <a:r>
                        <a:rPr lang="ru-RU" sz="1200" dirty="0" smtClean="0">
                          <a:effectLst/>
                          <a:latin typeface="+mn-lt"/>
                          <a:ea typeface="Calibri"/>
                          <a:cs typeface="Times New Roman"/>
                        </a:rPr>
                        <a:t>5,6</a:t>
                      </a:r>
                      <a:endParaRPr lang="ru-RU" sz="1200" dirty="0">
                        <a:effectLst/>
                        <a:latin typeface="+mn-lt"/>
                        <a:ea typeface="Calibri"/>
                        <a:cs typeface="Times New Roman"/>
                      </a:endParaRPr>
                    </a:p>
                  </a:txBody>
                  <a:tcPr marL="66675" marR="66675" marT="66675" marB="66675"/>
                </a:tc>
                <a:tc>
                  <a:txBody>
                    <a:bodyPr/>
                    <a:lstStyle/>
                    <a:p>
                      <a:pPr>
                        <a:lnSpc>
                          <a:spcPct val="115000"/>
                        </a:lnSpc>
                        <a:spcAft>
                          <a:spcPts val="0"/>
                        </a:spcAft>
                      </a:pPr>
                      <a:r>
                        <a:rPr lang="ru-RU" sz="1200" dirty="0" smtClean="0">
                          <a:effectLst/>
                          <a:latin typeface="+mn-lt"/>
                          <a:ea typeface="Calibri"/>
                          <a:cs typeface="Times New Roman"/>
                        </a:rPr>
                        <a:t>7,0</a:t>
                      </a:r>
                      <a:endParaRPr lang="ru-RU" sz="1200" dirty="0">
                        <a:effectLst/>
                        <a:latin typeface="+mn-lt"/>
                        <a:ea typeface="Calibri"/>
                        <a:cs typeface="Times New Roman"/>
                      </a:endParaRPr>
                    </a:p>
                  </a:txBody>
                  <a:tcPr marL="66675" marR="66675" marT="66675" marB="66675"/>
                </a:tc>
                <a:tc>
                  <a:txBody>
                    <a:bodyPr/>
                    <a:lstStyle/>
                    <a:p>
                      <a:pPr>
                        <a:lnSpc>
                          <a:spcPct val="115000"/>
                        </a:lnSpc>
                        <a:spcAft>
                          <a:spcPts val="0"/>
                        </a:spcAft>
                      </a:pPr>
                      <a:r>
                        <a:rPr lang="ru-RU" sz="1200" dirty="0" smtClean="0">
                          <a:effectLst/>
                          <a:latin typeface="+mn-lt"/>
                          <a:ea typeface="Calibri"/>
                          <a:cs typeface="Times New Roman"/>
                        </a:rPr>
                        <a:t>6,3</a:t>
                      </a:r>
                      <a:endParaRPr lang="ru-RU" sz="1200" dirty="0">
                        <a:effectLst/>
                        <a:latin typeface="+mn-lt"/>
                        <a:ea typeface="Calibri"/>
                        <a:cs typeface="Times New Roman"/>
                      </a:endParaRPr>
                    </a:p>
                  </a:txBody>
                  <a:tcPr marL="66675" marR="66675" marT="66675" marB="66675"/>
                </a:tc>
                <a:tc>
                  <a:txBody>
                    <a:bodyPr/>
                    <a:lstStyle/>
                    <a:p>
                      <a:pPr>
                        <a:lnSpc>
                          <a:spcPct val="115000"/>
                        </a:lnSpc>
                        <a:spcAft>
                          <a:spcPts val="0"/>
                        </a:spcAft>
                      </a:pPr>
                      <a:r>
                        <a:rPr lang="ru-RU" sz="1200" dirty="0" smtClean="0">
                          <a:effectLst/>
                          <a:latin typeface="+mn-lt"/>
                          <a:ea typeface="Calibri"/>
                          <a:cs typeface="Times New Roman"/>
                        </a:rPr>
                        <a:t>5,7</a:t>
                      </a:r>
                      <a:endParaRPr lang="ru-RU" sz="1200" dirty="0">
                        <a:effectLst/>
                        <a:latin typeface="+mn-lt"/>
                        <a:ea typeface="Calibri"/>
                        <a:cs typeface="Times New Roman"/>
                      </a:endParaRPr>
                    </a:p>
                  </a:txBody>
                  <a:tcPr marL="66675" marR="66675" marT="66675" marB="66675"/>
                </a:tc>
              </a:tr>
            </a:tbl>
          </a:graphicData>
        </a:graphic>
      </p:graphicFrame>
    </p:spTree>
    <p:extLst>
      <p:ext uri="{BB962C8B-B14F-4D97-AF65-F5344CB8AC3E}">
        <p14:creationId xmlns:p14="http://schemas.microsoft.com/office/powerpoint/2010/main" val="14089308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285047" y="185093"/>
            <a:ext cx="4326826" cy="553998"/>
          </a:xfrm>
          <a:prstGeom prst="rect">
            <a:avLst/>
          </a:prstGeom>
        </p:spPr>
        <p:txBody>
          <a:bodyPr wrap="none">
            <a:spAutoFit/>
          </a:bodyPr>
          <a:lstStyle/>
          <a:p>
            <a:pPr algn="ctr">
              <a:lnSpc>
                <a:spcPct val="150000"/>
              </a:lnSpc>
            </a:pPr>
            <a:r>
              <a:rPr lang="ru-RU" sz="2000" dirty="0">
                <a:solidFill>
                  <a:prstClr val="black"/>
                </a:solidFill>
                <a:latin typeface="Arial Black" panose="020B0A04020102020204" pitchFamily="34" charset="0"/>
              </a:rPr>
              <a:t>СПОРТИВНОЕ МНОГОБОРЬЕ</a:t>
            </a:r>
          </a:p>
        </p:txBody>
      </p:sp>
      <p:sp>
        <p:nvSpPr>
          <p:cNvPr id="2" name="Прямоугольник 1"/>
          <p:cNvSpPr/>
          <p:nvPr/>
        </p:nvSpPr>
        <p:spPr>
          <a:xfrm>
            <a:off x="467544" y="739091"/>
            <a:ext cx="4824536" cy="5826210"/>
          </a:xfrm>
          <a:prstGeom prst="rect">
            <a:avLst/>
          </a:prstGeom>
        </p:spPr>
        <p:txBody>
          <a:bodyPr wrap="square">
            <a:spAutoFit/>
          </a:bodyPr>
          <a:lstStyle/>
          <a:p>
            <a:pPr>
              <a:lnSpc>
                <a:spcPct val="115000"/>
              </a:lnSpc>
              <a:spcAft>
                <a:spcPts val="1275"/>
              </a:spcAft>
            </a:pPr>
            <a:r>
              <a:rPr lang="ru-RU" dirty="0">
                <a:solidFill>
                  <a:srgbClr val="4E67C8">
                    <a:lumMod val="75000"/>
                  </a:srgbClr>
                </a:solidFill>
                <a:latin typeface="Arial Black" panose="020B0A04020102020204" pitchFamily="34" charset="0"/>
                <a:ea typeface="Times New Roman"/>
                <a:cs typeface="Times New Roman"/>
              </a:rPr>
              <a:t>Подтягивание на перекладине (</a:t>
            </a:r>
            <a:r>
              <a:rPr lang="ru-RU" dirty="0" smtClean="0">
                <a:solidFill>
                  <a:srgbClr val="4E67C8">
                    <a:lumMod val="75000"/>
                  </a:srgbClr>
                </a:solidFill>
                <a:latin typeface="Arial Black" panose="020B0A04020102020204" pitchFamily="34" charset="0"/>
                <a:ea typeface="Times New Roman"/>
                <a:cs typeface="Times New Roman"/>
              </a:rPr>
              <a:t>юноши) - </a:t>
            </a:r>
            <a:r>
              <a:rPr lang="ru-RU" dirty="0" smtClean="0">
                <a:solidFill>
                  <a:prstClr val="black"/>
                </a:solidFill>
                <a:latin typeface="Arial Black" panose="020B0A04020102020204" pitchFamily="34" charset="0"/>
                <a:ea typeface="Times New Roman"/>
                <a:cs typeface="Times New Roman"/>
              </a:rPr>
              <a:t>у</a:t>
            </a:r>
            <a:r>
              <a:rPr lang="ru-RU" dirty="0" smtClean="0">
                <a:solidFill>
                  <a:srgbClr val="000000"/>
                </a:solidFill>
                <a:latin typeface="Arial Black" panose="020B0A04020102020204" pitchFamily="34" charset="0"/>
                <a:ea typeface="Times New Roman"/>
                <a:cs typeface="Times New Roman"/>
              </a:rPr>
              <a:t>частник </a:t>
            </a:r>
            <a:r>
              <a:rPr lang="ru-RU" dirty="0">
                <a:solidFill>
                  <a:srgbClr val="000000"/>
                </a:solidFill>
                <a:latin typeface="Arial Black" panose="020B0A04020102020204" pitchFamily="34" charset="0"/>
                <a:ea typeface="Times New Roman"/>
                <a:cs typeface="Times New Roman"/>
              </a:rPr>
              <a:t>с помощью судьи принимает положение виса хватом сверху. Подтягивается непрерывным движением так, чтобы его подбородок оказался над перекладиной. Опускается в вис. Самостоятельно останавливает раскачивание и фиксирует на 0,5 сек. видимое для судьи положение виса. Не допускается сгибание рук поочерёдно, рывки ногами или туловищем, перехват руками, остановка при выполнении очередного подтягивания. Пауза между повторениями не должна превышать 3 сек.</a:t>
            </a:r>
            <a:endParaRPr lang="ru-RU" dirty="0">
              <a:solidFill>
                <a:prstClr val="black"/>
              </a:solidFill>
              <a:latin typeface="Arial Black" panose="020B0A04020102020204" pitchFamily="34" charset="0"/>
              <a:ea typeface="Calibri"/>
              <a:cs typeface="Times New Roman"/>
            </a:endParaRPr>
          </a:p>
        </p:txBody>
      </p:sp>
      <p:graphicFrame>
        <p:nvGraphicFramePr>
          <p:cNvPr id="7" name="Таблица 6"/>
          <p:cNvGraphicFramePr>
            <a:graphicFrameLocks noGrp="1"/>
          </p:cNvGraphicFramePr>
          <p:nvPr>
            <p:extLst>
              <p:ext uri="{D42A27DB-BD31-4B8C-83A1-F6EECF244321}">
                <p14:modId xmlns:p14="http://schemas.microsoft.com/office/powerpoint/2010/main" val="32782420"/>
              </p:ext>
            </p:extLst>
          </p:nvPr>
        </p:nvGraphicFramePr>
        <p:xfrm>
          <a:off x="5654024" y="980728"/>
          <a:ext cx="2989276" cy="2349246"/>
        </p:xfrm>
        <a:graphic>
          <a:graphicData uri="http://schemas.openxmlformats.org/drawingml/2006/table">
            <a:tbl>
              <a:tblPr firstRow="1" firstCol="1" bandRow="1">
                <a:tableStyleId>{3C2FFA5D-87B4-456A-9821-1D502468CF0F}</a:tableStyleId>
              </a:tblPr>
              <a:tblGrid>
                <a:gridCol w="747319"/>
                <a:gridCol w="747319"/>
                <a:gridCol w="747319"/>
                <a:gridCol w="747319"/>
              </a:tblGrid>
              <a:tr h="884979">
                <a:tc rowSpan="2">
                  <a:txBody>
                    <a:bodyPr/>
                    <a:lstStyle/>
                    <a:p>
                      <a:pPr algn="ctr">
                        <a:lnSpc>
                          <a:spcPct val="115000"/>
                        </a:lnSpc>
                        <a:spcAft>
                          <a:spcPts val="0"/>
                        </a:spcAft>
                      </a:pPr>
                      <a:r>
                        <a:rPr lang="ru-RU" sz="1200" dirty="0">
                          <a:effectLst/>
                        </a:rPr>
                        <a:t>Возраст (лет)</a:t>
                      </a:r>
                      <a:endParaRPr lang="ru-RU" sz="1100" dirty="0">
                        <a:effectLst/>
                        <a:latin typeface="Calibri"/>
                        <a:ea typeface="Calibri"/>
                        <a:cs typeface="Times New Roman"/>
                      </a:endParaRPr>
                    </a:p>
                    <a:p>
                      <a:pPr>
                        <a:lnSpc>
                          <a:spcPct val="115000"/>
                        </a:lnSpc>
                        <a:spcAft>
                          <a:spcPts val="0"/>
                        </a:spcAft>
                      </a:pPr>
                      <a:r>
                        <a:rPr lang="ru-RU" sz="1200" dirty="0">
                          <a:effectLst/>
                          <a:latin typeface="Trebuchet MS" panose="020B0603020202020204" pitchFamily="34" charset="0"/>
                        </a:rPr>
                        <a:t> </a:t>
                      </a:r>
                      <a:endParaRPr lang="ru-RU" sz="1200" dirty="0">
                        <a:effectLst/>
                        <a:latin typeface="Trebuchet MS" panose="020B0603020202020204" pitchFamily="34" charset="0"/>
                        <a:ea typeface="Calibri"/>
                        <a:cs typeface="Times New Roman"/>
                      </a:endParaRPr>
                    </a:p>
                  </a:txBody>
                  <a:tcPr marL="66675" marR="66675" marT="66675" marB="66675"/>
                </a:tc>
                <a:tc gridSpan="3">
                  <a:txBody>
                    <a:bodyPr/>
                    <a:lstStyle/>
                    <a:p>
                      <a:pPr algn="ctr">
                        <a:lnSpc>
                          <a:spcPct val="115000"/>
                        </a:lnSpc>
                        <a:spcAft>
                          <a:spcPts val="0"/>
                        </a:spcAft>
                      </a:pPr>
                      <a:r>
                        <a:rPr lang="ru-RU" sz="1200" dirty="0" smtClean="0">
                          <a:effectLst/>
                        </a:rPr>
                        <a:t>Физическое упражнение</a:t>
                      </a:r>
                      <a:endParaRPr lang="ru-RU" sz="1100" dirty="0">
                        <a:effectLst/>
                        <a:latin typeface="Calibri"/>
                        <a:ea typeface="Calibri"/>
                        <a:cs typeface="Times New Roman"/>
                      </a:endParaRPr>
                    </a:p>
                    <a:p>
                      <a:pPr algn="ctr">
                        <a:lnSpc>
                          <a:spcPct val="115000"/>
                        </a:lnSpc>
                        <a:spcAft>
                          <a:spcPts val="0"/>
                        </a:spcAft>
                      </a:pPr>
                      <a:r>
                        <a:rPr lang="ru-RU" sz="1200" dirty="0" smtClean="0">
                          <a:effectLst/>
                        </a:rPr>
                        <a:t>Подтягивание на перекладине </a:t>
                      </a:r>
                    </a:p>
                    <a:p>
                      <a:pPr algn="ctr">
                        <a:lnSpc>
                          <a:spcPct val="115000"/>
                        </a:lnSpc>
                        <a:spcAft>
                          <a:spcPts val="0"/>
                        </a:spcAft>
                      </a:pPr>
                      <a:r>
                        <a:rPr lang="ru-RU" sz="1200" dirty="0" smtClean="0">
                          <a:effectLst/>
                        </a:rPr>
                        <a:t>(кол-во </a:t>
                      </a:r>
                      <a:r>
                        <a:rPr lang="ru-RU" sz="1200" dirty="0">
                          <a:effectLst/>
                        </a:rPr>
                        <a:t>раз)</a:t>
                      </a:r>
                      <a:endParaRPr lang="ru-RU" sz="1100" dirty="0">
                        <a:effectLst/>
                        <a:latin typeface="Calibri"/>
                        <a:ea typeface="Calibri"/>
                        <a:cs typeface="Times New Roman"/>
                      </a:endParaRPr>
                    </a:p>
                  </a:txBody>
                  <a:tcPr marL="66675" marR="66675" marT="66675" marB="66675"/>
                </a:tc>
                <a:tc hMerge="1">
                  <a:txBody>
                    <a:bodyPr/>
                    <a:lstStyle/>
                    <a:p>
                      <a:endParaRPr lang="ru-RU"/>
                    </a:p>
                  </a:txBody>
                  <a:tcPr/>
                </a:tc>
                <a:tc hMerge="1">
                  <a:txBody>
                    <a:bodyPr/>
                    <a:lstStyle/>
                    <a:p>
                      <a:pPr algn="ctr">
                        <a:lnSpc>
                          <a:spcPct val="115000"/>
                        </a:lnSpc>
                        <a:spcAft>
                          <a:spcPts val="0"/>
                        </a:spcAft>
                      </a:pPr>
                      <a:endParaRPr lang="ru-RU" sz="1100" dirty="0">
                        <a:effectLst/>
                        <a:latin typeface="Calibri"/>
                        <a:ea typeface="Calibri"/>
                        <a:cs typeface="Times New Roman"/>
                      </a:endParaRPr>
                    </a:p>
                  </a:txBody>
                  <a:tcPr marL="66675" marR="66675" marT="66675" marB="66675"/>
                </a:tc>
              </a:tr>
              <a:tr h="312061">
                <a:tc vMerge="1">
                  <a:txBody>
                    <a:bodyPr/>
                    <a:lstStyle/>
                    <a:p>
                      <a:pPr>
                        <a:lnSpc>
                          <a:spcPct val="115000"/>
                        </a:lnSpc>
                        <a:spcAft>
                          <a:spcPts val="0"/>
                        </a:spcAft>
                      </a:pPr>
                      <a:endParaRPr lang="ru-RU" sz="1200" dirty="0">
                        <a:effectLst/>
                        <a:latin typeface="Trebuchet MS" panose="020B0603020202020204" pitchFamily="34" charset="0"/>
                        <a:ea typeface="Calibri"/>
                        <a:cs typeface="Times New Roman"/>
                      </a:endParaRPr>
                    </a:p>
                  </a:txBody>
                  <a:tcPr marL="66675" marR="66675" marT="66675" marB="66675"/>
                </a:tc>
                <a:tc>
                  <a:txBody>
                    <a:bodyPr/>
                    <a:lstStyle/>
                    <a:p>
                      <a:pPr>
                        <a:lnSpc>
                          <a:spcPct val="115000"/>
                        </a:lnSpc>
                        <a:spcAft>
                          <a:spcPts val="0"/>
                        </a:spcAft>
                      </a:pPr>
                      <a:r>
                        <a:rPr lang="ru-RU" sz="1200" dirty="0" smtClean="0">
                          <a:effectLst/>
                          <a:latin typeface="Trebuchet MS" panose="020B0603020202020204" pitchFamily="34" charset="0"/>
                          <a:ea typeface="Calibri"/>
                          <a:cs typeface="Times New Roman"/>
                        </a:rPr>
                        <a:t>бронза</a:t>
                      </a:r>
                      <a:endParaRPr lang="ru-RU" sz="1200" dirty="0">
                        <a:effectLst/>
                        <a:latin typeface="Trebuchet MS" panose="020B0603020202020204" pitchFamily="34" charset="0"/>
                        <a:ea typeface="Calibri"/>
                        <a:cs typeface="Times New Roman"/>
                      </a:endParaRPr>
                    </a:p>
                  </a:txBody>
                  <a:tcPr marL="66675" marR="66675" marT="66675" marB="66675"/>
                </a:tc>
                <a:tc>
                  <a:txBody>
                    <a:bodyPr/>
                    <a:lstStyle/>
                    <a:p>
                      <a:pPr>
                        <a:lnSpc>
                          <a:spcPct val="115000"/>
                        </a:lnSpc>
                        <a:spcAft>
                          <a:spcPts val="0"/>
                        </a:spcAft>
                      </a:pPr>
                      <a:r>
                        <a:rPr lang="ru-RU" sz="1200" dirty="0" smtClean="0">
                          <a:effectLst/>
                          <a:latin typeface="Trebuchet MS" panose="020B0603020202020204" pitchFamily="34" charset="0"/>
                          <a:ea typeface="+mn-ea"/>
                          <a:cs typeface="+mn-cs"/>
                        </a:rPr>
                        <a:t>серебро</a:t>
                      </a:r>
                      <a:endParaRPr lang="ru-RU" sz="1200" dirty="0">
                        <a:effectLst/>
                        <a:latin typeface="Trebuchet MS" panose="020B0603020202020204" pitchFamily="34" charset="0"/>
                        <a:ea typeface="Calibri"/>
                        <a:cs typeface="Times New Roman"/>
                      </a:endParaRPr>
                    </a:p>
                  </a:txBody>
                  <a:tcPr marL="66675" marR="66675" marT="66675" marB="66675"/>
                </a:tc>
                <a:tc>
                  <a:txBody>
                    <a:bodyPr/>
                    <a:lstStyle/>
                    <a:p>
                      <a:pPr>
                        <a:lnSpc>
                          <a:spcPct val="115000"/>
                        </a:lnSpc>
                        <a:spcAft>
                          <a:spcPts val="0"/>
                        </a:spcAft>
                      </a:pPr>
                      <a:r>
                        <a:rPr lang="ru-RU" sz="1200" dirty="0" smtClean="0">
                          <a:effectLst/>
                          <a:latin typeface="Trebuchet MS" panose="020B0603020202020204" pitchFamily="34" charset="0"/>
                          <a:ea typeface="Calibri"/>
                          <a:cs typeface="Times New Roman"/>
                        </a:rPr>
                        <a:t>золото</a:t>
                      </a:r>
                      <a:endParaRPr lang="ru-RU" sz="1200" dirty="0">
                        <a:effectLst/>
                        <a:latin typeface="Trebuchet MS" panose="020B0603020202020204" pitchFamily="34" charset="0"/>
                        <a:ea typeface="Calibri"/>
                        <a:cs typeface="Times New Roman"/>
                      </a:endParaRPr>
                    </a:p>
                  </a:txBody>
                  <a:tcPr marL="66675" marR="66675" marT="66675" marB="66675"/>
                </a:tc>
              </a:tr>
              <a:tr h="312061">
                <a:tc>
                  <a:txBody>
                    <a:bodyPr/>
                    <a:lstStyle/>
                    <a:p>
                      <a:pPr>
                        <a:lnSpc>
                          <a:spcPct val="115000"/>
                        </a:lnSpc>
                        <a:spcAft>
                          <a:spcPts val="0"/>
                        </a:spcAft>
                      </a:pPr>
                      <a:r>
                        <a:rPr lang="ru-RU" sz="1200" dirty="0" smtClean="0">
                          <a:effectLst/>
                          <a:latin typeface="Trebuchet MS" panose="020B0603020202020204" pitchFamily="34" charset="0"/>
                          <a:ea typeface="+mn-ea"/>
                          <a:cs typeface="+mn-cs"/>
                        </a:rPr>
                        <a:t>6-7</a:t>
                      </a:r>
                      <a:endParaRPr lang="ru-RU" sz="1200" dirty="0">
                        <a:effectLst/>
                        <a:latin typeface="Trebuchet MS" panose="020B0603020202020204" pitchFamily="34" charset="0"/>
                        <a:ea typeface="Calibri"/>
                        <a:cs typeface="Times New Roman"/>
                      </a:endParaRPr>
                    </a:p>
                  </a:txBody>
                  <a:tcPr marL="66675" marR="66675" marT="66675" marB="66675"/>
                </a:tc>
                <a:tc>
                  <a:txBody>
                    <a:bodyPr/>
                    <a:lstStyle/>
                    <a:p>
                      <a:pPr>
                        <a:lnSpc>
                          <a:spcPct val="115000"/>
                        </a:lnSpc>
                        <a:spcAft>
                          <a:spcPts val="0"/>
                        </a:spcAft>
                      </a:pPr>
                      <a:r>
                        <a:rPr lang="ru-RU" sz="1200" dirty="0" smtClean="0">
                          <a:effectLst/>
                          <a:latin typeface="Trebuchet MS" panose="020B0603020202020204" pitchFamily="34" charset="0"/>
                          <a:ea typeface="+mn-ea"/>
                          <a:cs typeface="+mn-cs"/>
                        </a:rPr>
                        <a:t>2</a:t>
                      </a:r>
                      <a:endParaRPr lang="ru-RU" sz="1200" dirty="0">
                        <a:effectLst/>
                        <a:latin typeface="Trebuchet MS" panose="020B0603020202020204" pitchFamily="34" charset="0"/>
                        <a:ea typeface="Calibri"/>
                        <a:cs typeface="Times New Roman"/>
                      </a:endParaRPr>
                    </a:p>
                  </a:txBody>
                  <a:tcPr marL="66675" marR="66675" marT="66675" marB="66675"/>
                </a:tc>
                <a:tc>
                  <a:txBody>
                    <a:bodyPr/>
                    <a:lstStyle/>
                    <a:p>
                      <a:pPr>
                        <a:lnSpc>
                          <a:spcPct val="115000"/>
                        </a:lnSpc>
                        <a:spcAft>
                          <a:spcPts val="0"/>
                        </a:spcAft>
                      </a:pPr>
                      <a:r>
                        <a:rPr lang="ru-RU" sz="1200" dirty="0" smtClean="0">
                          <a:effectLst/>
                          <a:latin typeface="Trebuchet MS" panose="020B0603020202020204" pitchFamily="34" charset="0"/>
                        </a:rPr>
                        <a:t>3</a:t>
                      </a:r>
                      <a:endParaRPr lang="ru-RU" sz="1200" dirty="0">
                        <a:effectLst/>
                        <a:latin typeface="Trebuchet MS" panose="020B0603020202020204" pitchFamily="34" charset="0"/>
                        <a:ea typeface="Calibri"/>
                        <a:cs typeface="Times New Roman"/>
                      </a:endParaRPr>
                    </a:p>
                  </a:txBody>
                  <a:tcPr marL="66675" marR="66675" marT="66675" marB="66675"/>
                </a:tc>
                <a:tc>
                  <a:txBody>
                    <a:bodyPr/>
                    <a:lstStyle/>
                    <a:p>
                      <a:pPr>
                        <a:lnSpc>
                          <a:spcPct val="115000"/>
                        </a:lnSpc>
                        <a:spcAft>
                          <a:spcPts val="0"/>
                        </a:spcAft>
                      </a:pPr>
                      <a:r>
                        <a:rPr lang="ru-RU" sz="1200" dirty="0" smtClean="0">
                          <a:effectLst/>
                          <a:latin typeface="Trebuchet MS" panose="020B0603020202020204" pitchFamily="34" charset="0"/>
                          <a:ea typeface="Calibri"/>
                          <a:cs typeface="Times New Roman"/>
                        </a:rPr>
                        <a:t>4</a:t>
                      </a:r>
                      <a:endParaRPr lang="ru-RU" sz="1200" dirty="0">
                        <a:effectLst/>
                        <a:latin typeface="Trebuchet MS" panose="020B0603020202020204" pitchFamily="34" charset="0"/>
                        <a:ea typeface="Calibri"/>
                        <a:cs typeface="Times New Roman"/>
                      </a:endParaRPr>
                    </a:p>
                  </a:txBody>
                  <a:tcPr marL="66675" marR="66675" marT="66675" marB="66675"/>
                </a:tc>
              </a:tr>
              <a:tr h="312061">
                <a:tc>
                  <a:txBody>
                    <a:bodyPr/>
                    <a:lstStyle/>
                    <a:p>
                      <a:pPr>
                        <a:lnSpc>
                          <a:spcPct val="115000"/>
                        </a:lnSpc>
                        <a:spcAft>
                          <a:spcPts val="0"/>
                        </a:spcAft>
                      </a:pPr>
                      <a:r>
                        <a:rPr lang="ru-RU" sz="1200" dirty="0" smtClean="0">
                          <a:effectLst/>
                          <a:latin typeface="Trebuchet MS" panose="020B0603020202020204" pitchFamily="34" charset="0"/>
                        </a:rPr>
                        <a:t>9-10</a:t>
                      </a:r>
                      <a:endParaRPr lang="ru-RU" sz="1200" dirty="0">
                        <a:effectLst/>
                        <a:latin typeface="Trebuchet MS" panose="020B0603020202020204" pitchFamily="34" charset="0"/>
                        <a:ea typeface="Calibri"/>
                        <a:cs typeface="Times New Roman"/>
                      </a:endParaRPr>
                    </a:p>
                  </a:txBody>
                  <a:tcPr marL="66675" marR="66675" marT="66675" marB="66675"/>
                </a:tc>
                <a:tc>
                  <a:txBody>
                    <a:bodyPr/>
                    <a:lstStyle/>
                    <a:p>
                      <a:pPr>
                        <a:lnSpc>
                          <a:spcPct val="115000"/>
                        </a:lnSpc>
                        <a:spcAft>
                          <a:spcPts val="0"/>
                        </a:spcAft>
                      </a:pPr>
                      <a:r>
                        <a:rPr lang="ru-RU" sz="1200" dirty="0" smtClean="0">
                          <a:effectLst/>
                          <a:latin typeface="Trebuchet MS" panose="020B0603020202020204" pitchFamily="34" charset="0"/>
                          <a:ea typeface="+mn-ea"/>
                          <a:cs typeface="+mn-cs"/>
                        </a:rPr>
                        <a:t>2</a:t>
                      </a:r>
                      <a:endParaRPr lang="ru-RU" sz="1200" dirty="0">
                        <a:effectLst/>
                        <a:latin typeface="Trebuchet MS" panose="020B0603020202020204" pitchFamily="34" charset="0"/>
                        <a:ea typeface="Calibri"/>
                        <a:cs typeface="Times New Roman"/>
                      </a:endParaRPr>
                    </a:p>
                  </a:txBody>
                  <a:tcPr marL="66675" marR="66675" marT="66675" marB="66675"/>
                </a:tc>
                <a:tc>
                  <a:txBody>
                    <a:bodyPr/>
                    <a:lstStyle/>
                    <a:p>
                      <a:pPr>
                        <a:lnSpc>
                          <a:spcPct val="115000"/>
                        </a:lnSpc>
                        <a:spcAft>
                          <a:spcPts val="0"/>
                        </a:spcAft>
                      </a:pPr>
                      <a:r>
                        <a:rPr lang="ru-RU" sz="1200" dirty="0" smtClean="0">
                          <a:effectLst/>
                          <a:latin typeface="Trebuchet MS" panose="020B0603020202020204" pitchFamily="34" charset="0"/>
                        </a:rPr>
                        <a:t>3</a:t>
                      </a:r>
                      <a:endParaRPr lang="ru-RU" sz="1200" dirty="0">
                        <a:effectLst/>
                        <a:latin typeface="Trebuchet MS" panose="020B0603020202020204" pitchFamily="34" charset="0"/>
                        <a:ea typeface="Calibri"/>
                        <a:cs typeface="Times New Roman"/>
                      </a:endParaRPr>
                    </a:p>
                  </a:txBody>
                  <a:tcPr marL="66675" marR="66675" marT="66675" marB="66675"/>
                </a:tc>
                <a:tc>
                  <a:txBody>
                    <a:bodyPr/>
                    <a:lstStyle/>
                    <a:p>
                      <a:pPr>
                        <a:lnSpc>
                          <a:spcPct val="115000"/>
                        </a:lnSpc>
                        <a:spcAft>
                          <a:spcPts val="0"/>
                        </a:spcAft>
                      </a:pPr>
                      <a:r>
                        <a:rPr lang="ru-RU" sz="1200" dirty="0" smtClean="0">
                          <a:effectLst/>
                          <a:latin typeface="Trebuchet MS" panose="020B0603020202020204" pitchFamily="34" charset="0"/>
                          <a:ea typeface="Calibri"/>
                          <a:cs typeface="Times New Roman"/>
                        </a:rPr>
                        <a:t>5</a:t>
                      </a:r>
                      <a:endParaRPr lang="ru-RU" sz="1200" dirty="0">
                        <a:effectLst/>
                        <a:latin typeface="Trebuchet MS" panose="020B0603020202020204" pitchFamily="34" charset="0"/>
                        <a:ea typeface="Calibri"/>
                        <a:cs typeface="Times New Roman"/>
                      </a:endParaRPr>
                    </a:p>
                  </a:txBody>
                  <a:tcPr marL="66675" marR="66675" marT="66675" marB="66675"/>
                </a:tc>
              </a:tr>
              <a:tr h="312061">
                <a:tc>
                  <a:txBody>
                    <a:bodyPr/>
                    <a:lstStyle/>
                    <a:p>
                      <a:pPr>
                        <a:lnSpc>
                          <a:spcPct val="115000"/>
                        </a:lnSpc>
                        <a:spcAft>
                          <a:spcPts val="0"/>
                        </a:spcAft>
                      </a:pPr>
                      <a:r>
                        <a:rPr lang="ru-RU" sz="1200" dirty="0" smtClean="0">
                          <a:effectLst/>
                          <a:latin typeface="Trebuchet MS" panose="020B0603020202020204" pitchFamily="34" charset="0"/>
                        </a:rPr>
                        <a:t>11-12</a:t>
                      </a:r>
                      <a:endParaRPr lang="ru-RU" sz="1200" dirty="0">
                        <a:effectLst/>
                        <a:latin typeface="Trebuchet MS" panose="020B0603020202020204" pitchFamily="34" charset="0"/>
                        <a:ea typeface="Calibri"/>
                        <a:cs typeface="Times New Roman"/>
                      </a:endParaRPr>
                    </a:p>
                  </a:txBody>
                  <a:tcPr marL="66675" marR="66675" marT="66675" marB="66675"/>
                </a:tc>
                <a:tc>
                  <a:txBody>
                    <a:bodyPr/>
                    <a:lstStyle/>
                    <a:p>
                      <a:pPr>
                        <a:lnSpc>
                          <a:spcPct val="115000"/>
                        </a:lnSpc>
                        <a:spcAft>
                          <a:spcPts val="0"/>
                        </a:spcAft>
                      </a:pPr>
                      <a:r>
                        <a:rPr lang="ru-RU" sz="1200" dirty="0" smtClean="0">
                          <a:effectLst/>
                          <a:latin typeface="Trebuchet MS" panose="020B0603020202020204" pitchFamily="34" charset="0"/>
                        </a:rPr>
                        <a:t>3</a:t>
                      </a:r>
                      <a:endParaRPr lang="ru-RU" sz="1200" dirty="0">
                        <a:effectLst/>
                        <a:latin typeface="Trebuchet MS" panose="020B0603020202020204" pitchFamily="34" charset="0"/>
                        <a:ea typeface="Calibri"/>
                        <a:cs typeface="Times New Roman"/>
                      </a:endParaRPr>
                    </a:p>
                  </a:txBody>
                  <a:tcPr marL="66675" marR="66675" marT="66675" marB="66675"/>
                </a:tc>
                <a:tc>
                  <a:txBody>
                    <a:bodyPr/>
                    <a:lstStyle/>
                    <a:p>
                      <a:pPr>
                        <a:lnSpc>
                          <a:spcPct val="115000"/>
                        </a:lnSpc>
                        <a:spcAft>
                          <a:spcPts val="0"/>
                        </a:spcAft>
                      </a:pPr>
                      <a:r>
                        <a:rPr lang="ru-RU" sz="1200" dirty="0" smtClean="0">
                          <a:effectLst/>
                          <a:latin typeface="Trebuchet MS" panose="020B0603020202020204" pitchFamily="34" charset="0"/>
                        </a:rPr>
                        <a:t>4</a:t>
                      </a:r>
                      <a:endParaRPr lang="ru-RU" sz="1200" dirty="0">
                        <a:effectLst/>
                        <a:latin typeface="Trebuchet MS" panose="020B0603020202020204" pitchFamily="34" charset="0"/>
                        <a:ea typeface="Calibri"/>
                        <a:cs typeface="Times New Roman"/>
                      </a:endParaRPr>
                    </a:p>
                  </a:txBody>
                  <a:tcPr marL="66675" marR="66675" marT="66675" marB="66675"/>
                </a:tc>
                <a:tc>
                  <a:txBody>
                    <a:bodyPr/>
                    <a:lstStyle/>
                    <a:p>
                      <a:pPr>
                        <a:lnSpc>
                          <a:spcPct val="115000"/>
                        </a:lnSpc>
                        <a:spcAft>
                          <a:spcPts val="0"/>
                        </a:spcAft>
                      </a:pPr>
                      <a:r>
                        <a:rPr lang="ru-RU" sz="1200" dirty="0" smtClean="0">
                          <a:effectLst/>
                          <a:latin typeface="Trebuchet MS" panose="020B0603020202020204" pitchFamily="34" charset="0"/>
                          <a:ea typeface="Calibri"/>
                          <a:cs typeface="Times New Roman"/>
                        </a:rPr>
                        <a:t>7</a:t>
                      </a:r>
                      <a:endParaRPr lang="ru-RU" sz="1200" dirty="0">
                        <a:effectLst/>
                        <a:latin typeface="Trebuchet MS" panose="020B0603020202020204" pitchFamily="34" charset="0"/>
                        <a:ea typeface="Calibri"/>
                        <a:cs typeface="Times New Roman"/>
                      </a:endParaRPr>
                    </a:p>
                  </a:txBody>
                  <a:tcPr marL="66675" marR="66675" marT="66675" marB="66675"/>
                </a:tc>
              </a:tr>
            </a:tbl>
          </a:graphicData>
        </a:graphic>
      </p:graphicFrame>
      <p:pic>
        <p:nvPicPr>
          <p:cNvPr id="14340" name="Picture 4" descr="http://www.gto-normy.ru/wp-content/uploads/2014/06/gto-PODTYaGIVANIYa-SRYeDNIM-PRYaMYM-KhVATOM.g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4004"/>
          <a:stretch/>
        </p:blipFill>
        <p:spPr bwMode="auto">
          <a:xfrm>
            <a:off x="6012160" y="3501008"/>
            <a:ext cx="2456133" cy="280114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3913631"/>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11.xml><?xml version="1.0" encoding="utf-8"?>
<a:theme xmlns:a="http://schemas.openxmlformats.org/drawingml/2006/main" name="9_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12.xml><?xml version="1.0" encoding="utf-8"?>
<a:theme xmlns:a="http://schemas.openxmlformats.org/drawingml/2006/main" name="10_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13.xml><?xml version="1.0" encoding="utf-8"?>
<a:theme xmlns:a="http://schemas.openxmlformats.org/drawingml/2006/main" name="11_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14.xml><?xml version="1.0" encoding="utf-8"?>
<a:theme xmlns:a="http://schemas.openxmlformats.org/drawingml/2006/main" name="12_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15.xml><?xml version="1.0" encoding="utf-8"?>
<a:theme xmlns:a="http://schemas.openxmlformats.org/drawingml/2006/main" name="13_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16.xml><?xml version="1.0" encoding="utf-8"?>
<a:theme xmlns:a="http://schemas.openxmlformats.org/drawingml/2006/main" name="15_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17.xml><?xml version="1.0" encoding="utf-8"?>
<a:theme xmlns:a="http://schemas.openxmlformats.org/drawingml/2006/main" name="16_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18.xml><?xml version="1.0" encoding="utf-8"?>
<a:theme xmlns:a="http://schemas.openxmlformats.org/drawingml/2006/main" name="17_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19.xml><?xml version="1.0" encoding="utf-8"?>
<a:theme xmlns:a="http://schemas.openxmlformats.org/drawingml/2006/main" name="18_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0.xml><?xml version="1.0" encoding="utf-8"?>
<a:theme xmlns:a="http://schemas.openxmlformats.org/drawingml/2006/main" name="19_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1.xml><?xml version="1.0" encoding="utf-8"?>
<a:theme xmlns:a="http://schemas.openxmlformats.org/drawingml/2006/main" name="20_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2.xml><?xml version="1.0" encoding="utf-8"?>
<a:theme xmlns:a="http://schemas.openxmlformats.org/drawingml/2006/main" name="21_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4.xml><?xml version="1.0" encoding="utf-8"?>
<a:theme xmlns:a="http://schemas.openxmlformats.org/drawingml/2006/main" name="2_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5.xml><?xml version="1.0" encoding="utf-8"?>
<a:theme xmlns:a="http://schemas.openxmlformats.org/drawingml/2006/main" name="3_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6.xml><?xml version="1.0" encoding="utf-8"?>
<a:theme xmlns:a="http://schemas.openxmlformats.org/drawingml/2006/main" name="4_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7.xml><?xml version="1.0" encoding="utf-8"?>
<a:theme xmlns:a="http://schemas.openxmlformats.org/drawingml/2006/main" name="5_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8.xml><?xml version="1.0" encoding="utf-8"?>
<a:theme xmlns:a="http://schemas.openxmlformats.org/drawingml/2006/main" name="6_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9.xml><?xml version="1.0" encoding="utf-8"?>
<a:theme xmlns:a="http://schemas.openxmlformats.org/drawingml/2006/main" name="7_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TotalTime>
  <Words>921</Words>
  <Application>Microsoft Office PowerPoint</Application>
  <PresentationFormat>Экран (4:3)</PresentationFormat>
  <Paragraphs>282</Paragraphs>
  <Slides>31</Slides>
  <Notes>5</Notes>
  <HiddenSlides>0</HiddenSlides>
  <MMClips>0</MMClips>
  <ScaleCrop>false</ScaleCrop>
  <HeadingPairs>
    <vt:vector size="4" baseType="variant">
      <vt:variant>
        <vt:lpstr>Тема</vt:lpstr>
      </vt:variant>
      <vt:variant>
        <vt:i4>22</vt:i4>
      </vt:variant>
      <vt:variant>
        <vt:lpstr>Заголовки слайдов</vt:lpstr>
      </vt:variant>
      <vt:variant>
        <vt:i4>31</vt:i4>
      </vt:variant>
    </vt:vector>
  </HeadingPairs>
  <TitlesOfParts>
    <vt:vector size="53" baseType="lpstr">
      <vt:lpstr>Тема Office</vt:lpstr>
      <vt:lpstr>Воздушный поток</vt:lpstr>
      <vt:lpstr>1_Воздушный поток</vt:lpstr>
      <vt:lpstr>2_Воздушный поток</vt:lpstr>
      <vt:lpstr>3_Воздушный поток</vt:lpstr>
      <vt:lpstr>4_Воздушный поток</vt:lpstr>
      <vt:lpstr>5_Воздушный поток</vt:lpstr>
      <vt:lpstr>6_Воздушный поток</vt:lpstr>
      <vt:lpstr>7_Воздушный поток</vt:lpstr>
      <vt:lpstr>8_Воздушный поток</vt:lpstr>
      <vt:lpstr>9_Воздушный поток</vt:lpstr>
      <vt:lpstr>10_Воздушный поток</vt:lpstr>
      <vt:lpstr>11_Воздушный поток</vt:lpstr>
      <vt:lpstr>12_Воздушный поток</vt:lpstr>
      <vt:lpstr>13_Воздушный поток</vt:lpstr>
      <vt:lpstr>15_Воздушный поток</vt:lpstr>
      <vt:lpstr>16_Воздушный поток</vt:lpstr>
      <vt:lpstr>17_Воздушный поток</vt:lpstr>
      <vt:lpstr>18_Воздушный поток</vt:lpstr>
      <vt:lpstr>19_Воздушный поток</vt:lpstr>
      <vt:lpstr>20_Воздушный поток</vt:lpstr>
      <vt:lpstr>21_Воздушный поток</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СПОРТИВНОЕ МНОГОБОРЬЕ</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ИЗГОТОВЛЕНИЕ ЭМБЛЕМ КОМАНД</vt:lpstr>
      <vt:lpstr>СОЗДАНИЕ СТЕНГАЗЕТЫ</vt:lpstr>
      <vt:lpstr>МУЗЫКАЛЬНО – ХУДОЖЕСТВЕННЫЕ КОМПОЗИЦИИ</vt:lpstr>
      <vt:lpstr>МУЗЫКАЛЬНО – ХУДОЖЕСТВЕННЫЕ КОМПОЗИЦИИ</vt:lpstr>
      <vt:lpstr>МУЗЫКАЛЬНО – ХУДОЖЕСТВЕННЫЕ КОМПОЗИЦИИ</vt:lpstr>
      <vt:lpstr>НАГРАЖДЕНИЕ КОМАНД</vt:lpstr>
      <vt:lpstr>НАГРАЖДЕНИЕ ПОБЕДИТЕЛЕЙ И ПРИЗЕРОВ ЭТАПА «СПОРТИВНОЕ МНОГОБОРЬЕ» В ЛИЧНОМ ЗАЧЕТЕ</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cp:lastModifiedBy>
  <cp:revision>7</cp:revision>
  <dcterms:created xsi:type="dcterms:W3CDTF">2019-03-27T19:07:47Z</dcterms:created>
  <dcterms:modified xsi:type="dcterms:W3CDTF">2019-03-27T20:19:22Z</dcterms:modified>
</cp:coreProperties>
</file>