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76" r:id="rId4"/>
    <p:sldId id="261" r:id="rId5"/>
    <p:sldId id="262" r:id="rId6"/>
    <p:sldId id="263" r:id="rId7"/>
    <p:sldId id="264" r:id="rId8"/>
    <p:sldId id="265" r:id="rId9"/>
    <p:sldId id="267" r:id="rId10"/>
    <p:sldId id="269" r:id="rId11"/>
    <p:sldId id="270" r:id="rId12"/>
    <p:sldId id="272" r:id="rId13"/>
    <p:sldId id="271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 по использованию технологии скрайбинга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scribing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нравственном воспитании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5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pPr indent="45720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детьми 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текста с использованием рисованного скрайбинга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460648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рассказа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460648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Картинки  по тексту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«Наступило теплое лето. В саду поспела смородина.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Даша и Таня с радостью помогают бабушке собирать ягоды в ведерко.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они будут вместе с бабушкой варить из ягод варенье.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Зимой все вместе будут пить чай с вареньем».</a:t>
            </a:r>
          </a:p>
          <a:p>
            <a:endParaRPr lang="ru-RU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04863"/>
            <a:ext cx="2808312" cy="194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860032" y="4149081"/>
            <a:ext cx="4392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после пересказа: 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Как вы считаете, девочки добрые? Они помогли своей бабушке?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Скажите, ребята, вы любите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 бабушек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 какие вы добрые поступки мы может сделать для бабушек?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 Бабушкам надо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помогать!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90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 indent="457200">
              <a:lnSpc>
                <a:spcPct val="100000"/>
              </a:lnSpc>
            </a:pPr>
            <a:r>
              <a:rPr lang="ru-RU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«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Заюшкина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избушка» с использованием </a:t>
            </a:r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«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фланелеграфного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b="1" dirty="0">
                <a:solidFill>
                  <a:srgbClr val="C00000"/>
                </a:solidFill>
                <a:effectLst/>
              </a:rPr>
              <a:t> </a:t>
            </a:r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скрайбинга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268760"/>
            <a:ext cx="4317876" cy="1224136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Картинки сказки на липучках для фланелеграфа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8200" y="1196752"/>
            <a:ext cx="4041775" cy="936104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детям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07504" y="5013176"/>
            <a:ext cx="4391344" cy="1844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читает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сказку и одновременно выкладывает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фланелеграфе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картинок.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291904" cy="4528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Почему зайчик был грустный? Кто и как его обидел?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Ребята, кто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пришел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помощь Зайчику?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Что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сказать о Петушке? Какой он? </a:t>
            </a: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можно сказать о Лисе? </a:t>
            </a: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победило в сказке: добро или зло?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какими героями сказки вы хотели бы подружиться?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564904"/>
            <a:ext cx="2752210" cy="241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80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 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(выполняют все вместе)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тропинке доброты вместе мы шагаем 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(маршируем на месте),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 добрые дела мы не забываем 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(поклонились).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 всегда поможем дружно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(взялись за руки)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что это нужно 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(указательным пальцем показываем вверх).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Добрым быть веселей 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(руки на пояс, наклоны в стороны),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Улыбнись нам поскорей 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(улыбаемся).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в ладоши хлопаем 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(хлопаем в ладоши)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наши добрые дела, быстрее посмотри 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(руки в стороны)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13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</a:t>
            </a:r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В.А. Сухомлинского «Как белочка дятла спасла</a:t>
            </a:r>
            <a:r>
              <a:rPr lang="ru-RU" sz="32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(рисуют родители) (1)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38864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38864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родителям 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51520" y="2212848"/>
            <a:ext cx="4247328" cy="4528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«Среди зимы потеплело, пошел дождь, а потом снова ударил мороз. 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бледенели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шишки на елках. Нечего есть Дятлу.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Сел Дятел на ель и плачет.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Увидела Белочка из гнезда — дятел плачет. П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рискакала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Дятлу.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Почему это ты, Дятел, плачешь?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Нечего есть, Белочка...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Жалко стало Белочке Дятла. Вынесла она из дупла большую еловую шишку. Сел Дятел возле шишки и начал молотить клювом. А Белочка сидит возле дупла и радуется. И бельчата в дупле радуются. И солнышко радуется».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72584" y="2060848"/>
            <a:ext cx="4041648" cy="45365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родителям – нарисовать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или выложить картинками, соответствующими звучащему тексту. 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92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В.А. Сухомлинского «Как белочка дятла спасла</a:t>
            </a:r>
            <a:r>
              <a:rPr lang="ru-RU" sz="32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(рисуют родители) (2)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964704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рисованного скрайбинга сказки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1036712"/>
          </a:xfrm>
        </p:spPr>
        <p:txBody>
          <a:bodyPr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детям: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почему плакал Дятел?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Кто ему помог?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Почему радовалась Белочка, бельчата и солнышко?</a:t>
            </a:r>
          </a:p>
          <a:p>
            <a:endParaRPr lang="ru-RU" dirty="0"/>
          </a:p>
        </p:txBody>
      </p:sp>
      <p:pic>
        <p:nvPicPr>
          <p:cNvPr id="1027" name="Picture 3" descr="C:\Users\Admin\Pictures\Внуки\IMG_894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24944"/>
            <a:ext cx="4041775" cy="269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7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457200" algn="ctr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Еще раз напомним – возможности технологии скрайбинга безграничны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этой технологии вы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можете пополнять знания детей об окружающем мире, учить пересказывать, заучивать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стихи, развивать их память, мышление и воображение.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Читайте и рассказывайте рисуя! </a:t>
            </a:r>
          </a:p>
          <a:p>
            <a:pPr marL="0" indent="45720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встречу!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28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мероприятия </a:t>
            </a:r>
            <a:endParaRPr lang="ru-RU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4040188" cy="72008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мероприятия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8200" y="1124744"/>
            <a:ext cx="4041775" cy="72008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мероприятия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3898776" cy="3913632"/>
          </a:xfrm>
        </p:spPr>
        <p:txBody>
          <a:bodyPr/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 воспитание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через представление о добре и зле.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 родителей в применении технологии скрайбинга в нравственном воспитании детей 4-5 лет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572000" y="2212848"/>
            <a:ext cx="4320480" cy="4456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с технологией скрайбинга;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формировать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представление о добре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зле.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умение думать, сравнивать, анализировать поступки героев, учить давать оценку поведению своему и других;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практике использование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скрайбинга в воспитании у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Этапы мероприятия</a:t>
            </a:r>
            <a:endParaRPr lang="ru-RU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информация для родителей «Что такое скрайбинг?»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технологии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скрайбинга в воспитании детей (родители вместе с детьми).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3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этап. Информация для родителей</a:t>
            </a:r>
            <a:endParaRPr lang="ru-RU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Скрайбинг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(от английского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scribe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набросать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эскизы или рисунки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это способ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донесения информации через иллюстрирование ключевых моментов. </a:t>
            </a:r>
            <a:endParaRPr lang="ru-RU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по-простому,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скрайбинг – это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выступающий дополняет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 рассказ зарисовками, чтобы получилось интересно и наглядно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2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использования скрайбинга 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детей: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развиваются словарный запас и связная речь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пополняются знания об окружающем мире;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пересказывать;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заучивание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стихов превращается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игру;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развитие основных психических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процессов, таких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память, внимание, образное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2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Виды скрайбинга</a:t>
            </a:r>
            <a:endParaRPr lang="ru-RU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исованный скрайбинг.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зрослый рассказывает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чем-либо и в то же время рисует изображения, иллюстрирующие устный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ппликационный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скрайбинг.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фон накладываются или приклеиваются готовые изображения (картинки), соответствующие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тексту.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агнитный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скрайбинг.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  разновидность аппликационного. Единственное отличие – готовые изображения крепятся магнитами на презентационную магнитную доску.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Скрайбинг «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фланелеграфный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Для такого скрайбинга понадобится доска, обтянутая фланелью. На нее будут крепиться готовые фигурки и изображения, помогающие рассказать историю.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Скрайбинг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компьютерный.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его создании скрайбинга используются специальные программы и онлайн-сервисы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8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Скрайбинг картинки 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324848"/>
              </p:ext>
            </p:extLst>
          </p:nvPr>
        </p:nvGraphicFramePr>
        <p:xfrm>
          <a:off x="107505" y="908720"/>
          <a:ext cx="8856984" cy="5718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3"/>
                <a:gridCol w="4824536"/>
                <a:gridCol w="1656185"/>
              </a:tblGrid>
              <a:tr h="508294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картинок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3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Картинки из серии «Что вижу – то пою».  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иллюстрации конкретной информации. Например,  полосатая кошка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Картинки «от частного – к общему» и наоборот. 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Например, лес – это 2-3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дерева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Море  можно изобразить несколькими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волнистыми линиями,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изображающими волны.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28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Всевозможные символы. 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Лето изобразить солнышком.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Зиму снежинкой, а праздник –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салютом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или флажком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28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Стрелочки, скобочки, облачка. 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Стрелки – отличное средство показывать взаимосвязь явлений и переход от одного к другому.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Скобочками можно 2-3 картинки объединить в одно целое.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28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Зачеркивания. 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Можно нарисовать картинку и потом ее зачеркнуть: дескать, сначала все думали, что это так, но гипотеза оказалась неверной.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254" y="1780278"/>
            <a:ext cx="455439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942" y="2068310"/>
            <a:ext cx="763098" cy="68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977" y="3565279"/>
            <a:ext cx="628145" cy="616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524" y="4635335"/>
            <a:ext cx="1203512" cy="795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809" y="5841388"/>
            <a:ext cx="762239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 descr="C:\Users\Admin\Pictures\Внуки\4fc46a393db528ae816601f4418484ad--sea-vector-wave-vecto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713" y="2757230"/>
            <a:ext cx="1248216" cy="82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7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для 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скрайбинга в ДОУ</a:t>
            </a:r>
            <a:r>
              <a:rPr lang="ru-RU" dirty="0">
                <a:solidFill>
                  <a:srgbClr val="C00000"/>
                </a:solidFill>
                <a:effectLst/>
              </a:rPr>
              <a:t/>
            </a:r>
            <a:br>
              <a:rPr lang="ru-RU" dirty="0">
                <a:solidFill>
                  <a:srgbClr val="C00000"/>
                </a:solidFill>
                <a:effectLst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выбора скрайбинга,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могут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понадобиться следующие инструменты: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мольберт (доска) для рисования маркером, листы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белой бумаги;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маркеры, фломастеры, цветные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карандаши;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набор картинок-аппликаций;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набор готовых картинок, магниты.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42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этап. </a:t>
            </a:r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по использованию скрайбинга в воспитании детей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436096" y="2204864"/>
            <a:ext cx="3250704" cy="392129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5617232" cy="5616624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егодня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поговорим о добре и зле, о помощи близким, о справедливости.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хорошие поступки. Добрый человек всегда поможет другим и не оставит в беде, при этом он сделает это просто так и не будет ждать ничего взамен.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Дети, а что такое зло? (ответы детей).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Злого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отличить нетрудно.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Злой  несправедлив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завистлив, жаден. Не любит помогать другим.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 давно поняли для себя: добро – это хорошо, зло – это плохо. Значит, доброго в жизни должно быть намного больше!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752" y="2708920"/>
            <a:ext cx="2916324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06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269</TotalTime>
  <Words>833</Words>
  <Application>Microsoft Office PowerPoint</Application>
  <PresentationFormat>Экран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Презентация PowerPoint</vt:lpstr>
      <vt:lpstr> Цели и задачи мероприятия </vt:lpstr>
      <vt:lpstr>Этапы мероприятия</vt:lpstr>
      <vt:lpstr>1 этап. Информация для родителей</vt:lpstr>
      <vt:lpstr>В результате использования скрайбинга у детей:</vt:lpstr>
      <vt:lpstr>Виды скрайбинга</vt:lpstr>
      <vt:lpstr>Скрайбинг картинки </vt:lpstr>
      <vt:lpstr>Инструменты для скрайбинга в ДОУ </vt:lpstr>
      <vt:lpstr>2 этап. Мастер-класс по использованию скрайбинга в воспитании детей</vt:lpstr>
      <vt:lpstr>Пересказ детьми текста с использованием рисованного скрайбинга</vt:lpstr>
      <vt:lpstr> Сказка «Заюшкина избушка» с использованием  «фланелеграфного» скрайбинга</vt:lpstr>
      <vt:lpstr>Физкультминутка  (выполняют все вместе) </vt:lpstr>
      <vt:lpstr>Сказка В.А. Сухомлинского «Как белочка дятла спасла» (рисуют родители) (1)</vt:lpstr>
      <vt:lpstr>Сказка В.А. Сухомлинского «Как белочка дятла спасла» (рисуют родители) (2)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RePack by Diakov</cp:lastModifiedBy>
  <cp:revision>28</cp:revision>
  <dcterms:created xsi:type="dcterms:W3CDTF">2021-12-19T09:07:57Z</dcterms:created>
  <dcterms:modified xsi:type="dcterms:W3CDTF">2021-12-19T18:37:10Z</dcterms:modified>
</cp:coreProperties>
</file>