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82" r:id="rId3"/>
    <p:sldId id="260" r:id="rId4"/>
    <p:sldId id="259" r:id="rId5"/>
    <p:sldId id="285" r:id="rId6"/>
    <p:sldId id="257" r:id="rId7"/>
    <p:sldId id="271" r:id="rId8"/>
    <p:sldId id="276" r:id="rId9"/>
    <p:sldId id="265" r:id="rId10"/>
    <p:sldId id="284" r:id="rId11"/>
    <p:sldId id="270" r:id="rId12"/>
    <p:sldId id="267" r:id="rId13"/>
    <p:sldId id="273" r:id="rId14"/>
    <p:sldId id="274" r:id="rId15"/>
    <p:sldId id="275" r:id="rId16"/>
    <p:sldId id="277" r:id="rId17"/>
    <p:sldId id="278" r:id="rId18"/>
    <p:sldId id="288" r:id="rId19"/>
    <p:sldId id="283" r:id="rId20"/>
    <p:sldId id="286" r:id="rId21"/>
    <p:sldId id="281" r:id="rId22"/>
    <p:sldId id="287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800000"/>
    <a:srgbClr val="663300"/>
    <a:srgbClr val="DFDBC7"/>
    <a:srgbClr val="EEECE2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B0291-C98C-4E0D-B017-F73D88B9FBA6}" type="datetimeFigureOut">
              <a:rPr lang="ru-RU" smtClean="0"/>
              <a:pPr/>
              <a:t>21.04.2022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60EE0-E098-4BBD-8710-DADEB6305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2021\2%202&#1095;&#1077;&#1084;&#1087;&#1080;&#1086;&#1085;&#1072;&#1090;\&#1050;&#1050;\&#1087;&#1088;&#1077;&#1079;&#1077;&#1085;&#1090;&#1072;&#1094;&#1080;&#1080;\&#1050;&#1086;&#1088;&#1090;&#1080;&#1082;\&#1087;&#1077;&#1089;&#1085;&#1103;%20&#1087;&#1080;&#1086;&#1085;&#1077;&#1088;&#1086;&#1074;.mp3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9812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книги</a:t>
            </a:r>
          </a:p>
          <a:p>
            <a:pPr algn="ctr"/>
            <a:r>
              <a:rPr lang="ru-RU" sz="4400" b="1" dirty="0" smtClean="0">
                <a:solidFill>
                  <a:srgbClr val="800000"/>
                </a:solidFill>
                <a:latin typeface="Monotype Corsiva" pitchFamily="66" charset="0"/>
              </a:rPr>
              <a:t>Анатолий Рыбаков «Кортик»</a:t>
            </a:r>
          </a:p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Monotype Corsiva" pitchFamily="66" charset="0"/>
              </a:rPr>
              <a:t>       </a:t>
            </a:r>
            <a:endParaRPr lang="ru-RU" sz="44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7620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МКОУ «Поспелихинская СОШ № 4»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       </a:t>
            </a:r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457200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Педагог-библиотекарь</a:t>
            </a:r>
          </a:p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Демьяновская Татьяна Васильевна</a:t>
            </a:r>
          </a:p>
          <a:p>
            <a:pPr algn="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       </a:t>
            </a:r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235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963412"/>
            <a:ext cx="7696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Создать детский характер сложнее, чем характер взрослый…Книги о детстве не терпят недостоверности. Одно слово неправды невозможно искупить тысячью правдивых слов.</a:t>
            </a:r>
          </a:p>
          <a:p>
            <a:pPr algn="ctr"/>
            <a:r>
              <a:rPr lang="ru-RU" sz="3200" b="1" i="1" dirty="0" smtClean="0">
                <a:solidFill>
                  <a:srgbClr val="663300"/>
                </a:solidFill>
                <a:latin typeface="Monotype Corsiva" pitchFamily="66" charset="0"/>
              </a:rPr>
              <a:t>Анатолий Рыбаков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0724" name="Picture 4" descr="http://img1.liveinternet.ru/images/attach/c/11/127/900/127900357_3906024_e0c7001f74d3db3439a9f5a66f7c9c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85800"/>
            <a:ext cx="4648200" cy="3080301"/>
          </a:xfrm>
          <a:prstGeom prst="round2DiagRect">
            <a:avLst/>
          </a:prstGeom>
          <a:noFill/>
          <a:ln>
            <a:solidFill>
              <a:srgbClr val="663300"/>
            </a:solidFill>
          </a:ln>
        </p:spPr>
      </p:pic>
    </p:spTree>
  </p:cSld>
  <p:clrMapOvr>
    <a:masterClrMapping/>
  </p:clrMapOvr>
  <p:transition advTm="373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790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Однажды в руки Миши Полякова попадает старинный  морской кортик.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24580" name="Picture 4" descr="C:\Documents and Settings\user\Рабочий стол\кортик\i_03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48200" y="424542"/>
            <a:ext cx="2743200" cy="3918857"/>
          </a:xfrm>
          <a:prstGeom prst="rect">
            <a:avLst/>
          </a:prstGeom>
          <a:noFill/>
        </p:spPr>
      </p:pic>
      <p:sp>
        <p:nvSpPr>
          <p:cNvPr id="9" name="Овал 8"/>
          <p:cNvSpPr/>
          <p:nvPr/>
        </p:nvSpPr>
        <p:spPr>
          <a:xfrm rot="20265369">
            <a:off x="1077884" y="2226526"/>
            <a:ext cx="3244465" cy="1719147"/>
          </a:xfrm>
          <a:prstGeom prst="ellipse">
            <a:avLst/>
          </a:prstGeom>
          <a:solidFill>
            <a:srgbClr val="DFDBC7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9" name="Picture 3" descr="C:\Documents and Settings\user\Рабочий стол\кортик\yahooeu_ru_36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2468880"/>
            <a:ext cx="1524000" cy="1188720"/>
          </a:xfrm>
          <a:prstGeom prst="rect">
            <a:avLst/>
          </a:prstGeom>
          <a:noFill/>
        </p:spPr>
      </p:pic>
    </p:spTree>
  </p:cSld>
  <p:clrMapOvr>
    <a:masterClrMapping/>
  </p:clrMapOvr>
  <p:transition advTm="446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262497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Друзьям предстоит раскрыть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тайну кортика, принадлежавшего погибшему офицеру с линкорна «Императрица Мария».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7" name="Picture 2" descr="http://www.litmir.co/BookBinary/246333/1428743697/bp_1_13_29.png/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838200"/>
            <a:ext cx="4660777" cy="3200400"/>
          </a:xfrm>
          <a:prstGeom prst="rect">
            <a:avLst/>
          </a:prstGeom>
          <a:noFill/>
        </p:spPr>
      </p:pic>
      <p:pic>
        <p:nvPicPr>
          <p:cNvPr id="8" name="Picture 4" descr="http://fb2.booksgid.com/content/77/anatoliy-rybakov-kortik/img/i_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042666" cy="2514600"/>
          </a:xfrm>
          <a:prstGeom prst="rect">
            <a:avLst/>
          </a:prstGeom>
          <a:noFill/>
        </p:spPr>
      </p:pic>
    </p:spTree>
  </p:cSld>
  <p:clrMapOvr>
    <a:masterClrMapping/>
  </p:clrMapOvr>
  <p:transition advTm="346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719697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Загадка старинного оружия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увлекает друзей в водоворот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приключений и опасностей.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6" name="Picture 5" descr="C:\Documents and Settings\user\Рабочий стол\кортик\1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01782"/>
            <a:ext cx="3276600" cy="4170218"/>
          </a:xfrm>
          <a:prstGeom prst="rect">
            <a:avLst/>
          </a:prstGeom>
          <a:noFill/>
        </p:spPr>
      </p:pic>
    </p:spTree>
  </p:cSld>
  <p:clrMapOvr>
    <a:masterClrMapping/>
  </p:clrMapOvr>
  <p:transition advTm="418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4414897"/>
            <a:ext cx="678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За этим самым кортиком идет настоящая охота. А главный «охотник» – главарь банды Валерий </a:t>
            </a:r>
            <a:r>
              <a:rPr lang="ru-RU" sz="3200" b="1" i="1" dirty="0" err="1" smtClean="0">
                <a:solidFill>
                  <a:srgbClr val="800000"/>
                </a:solidFill>
                <a:latin typeface="Monotype Corsiva" pitchFamily="66" charset="0"/>
              </a:rPr>
              <a:t>Никитский</a:t>
            </a:r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.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C:\Documents and Settings\user\Рабочий стол\кортик\i_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21387"/>
            <a:ext cx="5486400" cy="3998213"/>
          </a:xfrm>
          <a:prstGeom prst="rect">
            <a:avLst/>
          </a:prstGeom>
          <a:noFill/>
        </p:spPr>
      </p:pic>
    </p:spTree>
  </p:cSld>
  <p:clrMapOvr>
    <a:masterClrMapping/>
  </p:clrMapOvr>
  <p:transition advTm="401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1935301"/>
            <a:ext cx="6781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Чем же закончится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эта удивительная история? 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Смогут ли бесстрашные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друзья прочитать зашифрованное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послание и раскрыть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тайну старинных часов?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0722" name="Picture 2" descr="C:\Documents and Settings\user\Рабочий стол\кортик\i_0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29717"/>
            <a:ext cx="2332863" cy="4280483"/>
          </a:xfrm>
          <a:prstGeom prst="rect">
            <a:avLst/>
          </a:prstGeom>
          <a:noFill/>
        </p:spPr>
      </p:pic>
    </p:spTree>
  </p:cSld>
  <p:clrMapOvr>
    <a:masterClrMapping/>
  </p:clrMapOvr>
  <p:transition advTm="379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87212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        Переживаемые события заставляют подростков  искать ответы на  «вечные вопросы»: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Как понимать и оценивать людей?;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Как распознать добро и зло?;  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И вообще, как надо жить?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2770" name="Picture 2" descr="C:\Documents and Settings\user\Рабочий стол\кортик\i_0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2675" y="457200"/>
            <a:ext cx="4200525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418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5171182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Хотите узнать тайну кортика?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Тогда быстрее в библиотеку за книгой! </a:t>
            </a:r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C:\Documents and Settings\user\Рабочий стол\кортик\detectivebooks.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329" y="762000"/>
            <a:ext cx="5747071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Tm="387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3995678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              Ведь действительно, 20-е годы</a:t>
            </a:r>
          </a:p>
          <a:p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прошлого века богаты на события и приключения.  </a:t>
            </a:r>
          </a:p>
          <a:p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Да и ребята  такие жили в Москве на самом деле, </a:t>
            </a:r>
          </a:p>
          <a:p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        уж вы поверьте Анатолию Рыбакову!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Documents and Settings\user\Рабочий стол\кортик\i_0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3245" y="533400"/>
            <a:ext cx="5273355" cy="3810000"/>
          </a:xfrm>
          <a:prstGeom prst="rect">
            <a:avLst/>
          </a:prstGeom>
          <a:noFill/>
        </p:spPr>
      </p:pic>
    </p:spTree>
  </p:cSld>
  <p:clrMapOvr>
    <a:masterClrMapping/>
  </p:clrMapOvr>
  <p:transition advTm="403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3962400"/>
            <a:ext cx="6400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И не сомневайтесь – московские мальчишки: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Миша, Славка, Гена – станут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вашими верными друзьями.</a:t>
            </a:r>
          </a:p>
          <a:p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4820" name="Picture 4" descr="https://images.coolbaby.ru/prod/img37358_17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3945" y="838200"/>
            <a:ext cx="2105891" cy="2895600"/>
          </a:xfrm>
          <a:prstGeom prst="rect">
            <a:avLst/>
          </a:prstGeom>
          <a:noFill/>
          <a:ln w="57150">
            <a:solidFill>
              <a:srgbClr val="8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886200" y="1143000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А когда прочитаете повесть, </a:t>
            </a:r>
          </a:p>
          <a:p>
            <a:pPr algn="ctr"/>
            <a:r>
              <a:rPr lang="ru-RU" sz="3000" b="1" i="1" dirty="0" smtClean="0">
                <a:solidFill>
                  <a:srgbClr val="800000"/>
                </a:solidFill>
                <a:latin typeface="Monotype Corsiva" pitchFamily="66" charset="0"/>
              </a:rPr>
              <a:t>вас ждет сюрприз – ведь «Кортик» – это лишь первая часть трилогии приключений трех подростков. </a:t>
            </a:r>
          </a:p>
        </p:txBody>
      </p:sp>
    </p:spTree>
  </p:cSld>
  <p:clrMapOvr>
    <a:masterClrMapping/>
  </p:clrMapOvr>
  <p:transition advTm="390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user\Рабочий стол\кортик\111.jpg"/>
          <p:cNvPicPr>
            <a:picLocks noChangeAspect="1" noChangeArrowheads="1"/>
          </p:cNvPicPr>
          <p:nvPr/>
        </p:nvPicPr>
        <p:blipFill>
          <a:blip r:embed="rId3" cstate="print"/>
          <a:srcRect t="8333" r="5404" b="6667"/>
          <a:stretch>
            <a:fillRect/>
          </a:stretch>
        </p:blipFill>
        <p:spPr bwMode="auto">
          <a:xfrm>
            <a:off x="1851212" y="533401"/>
            <a:ext cx="5235388" cy="3657600"/>
          </a:xfrm>
          <a:prstGeom prst="rect">
            <a:avLst/>
          </a:prstGeom>
          <a:noFill/>
          <a:ln w="38100">
            <a:solidFill>
              <a:srgbClr val="6633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4508718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Не будет он напрасным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наш подвиг благородный,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  и  время золотое  наступит все равно.</a:t>
            </a:r>
          </a:p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Monotype Corsiva" pitchFamily="66" charset="0"/>
              </a:rPr>
              <a:t>       Булат Окуджава</a:t>
            </a:r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5" name="песня пионе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200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338697"/>
            <a:ext cx="815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И возможно, вашей путеводной нитью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в жизни станет девиз главных героев книги: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«Стремиться к правде, истине и счастью!»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33794" name="Picture 2" descr="C:\Documents and Settings\user\Рабочий стол\кортик\doc2fb_image_0300005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631629"/>
            <a:ext cx="1676400" cy="3559371"/>
          </a:xfrm>
          <a:prstGeom prst="rect">
            <a:avLst/>
          </a:prstGeom>
          <a:noFill/>
        </p:spPr>
      </p:pic>
      <p:pic>
        <p:nvPicPr>
          <p:cNvPr id="33795" name="Picture 3" descr="C:\Documents and Settings\user\Рабочий стол\кортик\11.png"/>
          <p:cNvPicPr>
            <a:picLocks noChangeAspect="1" noChangeArrowheads="1"/>
          </p:cNvPicPr>
          <p:nvPr/>
        </p:nvPicPr>
        <p:blipFill>
          <a:blip r:embed="rId3" cstate="print"/>
          <a:srcRect r="38000"/>
          <a:stretch>
            <a:fillRect/>
          </a:stretch>
        </p:blipFill>
        <p:spPr bwMode="auto">
          <a:xfrm>
            <a:off x="914400" y="838199"/>
            <a:ext cx="3386812" cy="3181965"/>
          </a:xfrm>
          <a:prstGeom prst="rect">
            <a:avLst/>
          </a:prstGeom>
          <a:noFill/>
        </p:spPr>
      </p:pic>
    </p:spTree>
  </p:cSld>
  <p:clrMapOvr>
    <a:masterClrMapping/>
  </p:clrMapOvr>
  <p:transition advTm="406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C:\Documents and Settings\user\Рабочий стол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8883539" cy="3517759"/>
          </a:xfrm>
          <a:prstGeom prst="rect">
            <a:avLst/>
          </a:prstGeom>
          <a:noFill/>
        </p:spPr>
      </p:pic>
      <p:pic>
        <p:nvPicPr>
          <p:cNvPr id="37893" name="Picture 5" descr="http://shevkunenko.ru/img/krfilm/fotoalbom/kortik042.jpg"/>
          <p:cNvPicPr>
            <a:picLocks noChangeAspect="1" noChangeArrowheads="1"/>
          </p:cNvPicPr>
          <p:nvPr/>
        </p:nvPicPr>
        <p:blipFill>
          <a:blip r:embed="rId3" cstate="print">
            <a:lum bright="27000" contrast="-18000"/>
          </a:blip>
          <a:srcRect/>
          <a:stretch>
            <a:fillRect/>
          </a:stretch>
        </p:blipFill>
        <p:spPr bwMode="auto">
          <a:xfrm>
            <a:off x="152401" y="2819400"/>
            <a:ext cx="2819400" cy="2133600"/>
          </a:xfrm>
          <a:prstGeom prst="rect">
            <a:avLst/>
          </a:prstGeom>
          <a:noFill/>
        </p:spPr>
      </p:pic>
      <p:pic>
        <p:nvPicPr>
          <p:cNvPr id="37895" name="Picture 7" descr="http://www.ww.dreamtech.ru/images/video/Kadrs/Bronzovaya-ptica-4N.jpg"/>
          <p:cNvPicPr>
            <a:picLocks noChangeAspect="1" noChangeArrowheads="1"/>
          </p:cNvPicPr>
          <p:nvPr/>
        </p:nvPicPr>
        <p:blipFill>
          <a:blip r:embed="rId4" cstate="print">
            <a:lum bright="26000"/>
          </a:blip>
          <a:srcRect/>
          <a:stretch>
            <a:fillRect/>
          </a:stretch>
        </p:blipFill>
        <p:spPr bwMode="auto">
          <a:xfrm>
            <a:off x="3048000" y="2818563"/>
            <a:ext cx="2895600" cy="2134437"/>
          </a:xfrm>
          <a:prstGeom prst="rect">
            <a:avLst/>
          </a:prstGeom>
          <a:noFill/>
        </p:spPr>
      </p:pic>
      <p:pic>
        <p:nvPicPr>
          <p:cNvPr id="37897" name="Picture 9" descr="http://static.kinokopilka.tv/system/images/screenshots/images/000/102/095/102095_original.jpg"/>
          <p:cNvPicPr>
            <a:picLocks noChangeAspect="1" noChangeArrowheads="1"/>
          </p:cNvPicPr>
          <p:nvPr/>
        </p:nvPicPr>
        <p:blipFill>
          <a:blip r:embed="rId5" cstate="print">
            <a:lum bright="18000"/>
          </a:blip>
          <a:srcRect/>
          <a:stretch>
            <a:fillRect/>
          </a:stretch>
        </p:blipFill>
        <p:spPr bwMode="auto">
          <a:xfrm>
            <a:off x="6019800" y="2760133"/>
            <a:ext cx="2819400" cy="21928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9200" y="5334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800000"/>
                </a:solidFill>
                <a:latin typeface="Monotype Corsiva" pitchFamily="66" charset="0"/>
              </a:rPr>
              <a:t>Экранизация трилогии</a:t>
            </a:r>
            <a:endParaRPr lang="ru-RU" sz="3600" b="1" i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5240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Кортик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447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Бронзовая птица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Последнее  лето</a:t>
            </a:r>
          </a:p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детства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1973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1974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5638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3300"/>
                </a:solidFill>
                <a:latin typeface="Monotype Corsiva" pitchFamily="66" charset="0"/>
              </a:rPr>
              <a:t>1974</a:t>
            </a:r>
            <a:endParaRPr lang="ru-RU" sz="28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59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4038600"/>
            <a:ext cx="6553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Мои книги – это история моего поколения.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История храбрых , честных,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прямодушных «детей революции»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                     </a:t>
            </a:r>
            <a:r>
              <a:rPr lang="ru-RU" sz="3200" b="1" i="1" dirty="0" smtClean="0">
                <a:solidFill>
                  <a:srgbClr val="663300"/>
                </a:solidFill>
                <a:latin typeface="Monotype Corsiva" pitchFamily="66" charset="0"/>
              </a:rPr>
              <a:t>Анатолий Рыбаков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2" name="Picture 2" descr="http://whowalk.ru/imgs/rpoints_fdesc/101/B671CEE8-E5EF-408B-9425-6B4D50963650_mw800_s.jpg"/>
          <p:cNvPicPr>
            <a:picLocks noChangeAspect="1" noChangeArrowheads="1"/>
          </p:cNvPicPr>
          <p:nvPr/>
        </p:nvPicPr>
        <p:blipFill>
          <a:blip r:embed="rId2" cstate="print"/>
          <a:srcRect t="23529"/>
          <a:stretch>
            <a:fillRect/>
          </a:stretch>
        </p:blipFill>
        <p:spPr bwMode="auto">
          <a:xfrm>
            <a:off x="2895600" y="609600"/>
            <a:ext cx="3165852" cy="3352799"/>
          </a:xfrm>
          <a:prstGeom prst="round2DiagRect">
            <a:avLst/>
          </a:prstGeom>
          <a:noFill/>
          <a:ln>
            <a:solidFill>
              <a:srgbClr val="663300"/>
            </a:solidFill>
          </a:ln>
        </p:spPr>
      </p:pic>
    </p:spTree>
  </p:cSld>
  <p:clrMapOvr>
    <a:masterClrMapping/>
  </p:clrMapOvr>
  <p:transition advTm="465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371600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800000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6000" b="1" i="1" dirty="0" smtClean="0">
                <a:solidFill>
                  <a:srgbClr val="800000"/>
                </a:solidFill>
                <a:latin typeface="Monotype Corsiva" pitchFamily="66" charset="0"/>
              </a:rPr>
              <a:t>за внимание!</a:t>
            </a:r>
            <a:endParaRPr lang="ru-RU" sz="6000" b="1" i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0668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Есть книжки, герои которых 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продолжают жить, хотя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со времен их приключений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прошло много лет и идеалы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людей да и само время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стали совсем иными</a:t>
            </a:r>
            <a:r>
              <a:rPr 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…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http://e-libra.ru/files/books/2013/01/27/314933/doc2fb_image_03000003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1" y="758372"/>
            <a:ext cx="1702594" cy="2594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romanbook.ru/img/c/?src=5585225&amp;i=54&amp;ext=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77000" y="2971800"/>
            <a:ext cx="1981200" cy="3175924"/>
          </a:xfrm>
          <a:prstGeom prst="rect">
            <a:avLst/>
          </a:prstGeom>
          <a:noFill/>
        </p:spPr>
      </p:pic>
    </p:spTree>
  </p:cSld>
  <p:clrMapOvr>
    <a:masterClrMapping/>
  </p:clrMapOvr>
  <p:transition advTm="364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user\Рабочий стол\кортик\bd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52130"/>
            <a:ext cx="3248024" cy="48342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1712655"/>
            <a:ext cx="3809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Эта история о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друзьях-мальчишках ,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ею зачитывались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несколько поколений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 юных  читателей.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5562600"/>
            <a:ext cx="155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Monotype Corsiva" pitchFamily="66" charset="0"/>
              </a:rPr>
              <a:t>1946-1948</a:t>
            </a:r>
            <a:endParaRPr lang="ru-RU" sz="28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28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600" y="5065693"/>
            <a:ext cx="4951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Почти детективная книга,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полная загадок и тайн.</a:t>
            </a:r>
            <a:endParaRPr lang="ru-RU" sz="32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pic>
        <p:nvPicPr>
          <p:cNvPr id="32775" name="Picture 7" descr="http://fb2.booksgid.com/content/E6/anatoliy-rybakov-kortik-bronzovaya-ptica/img/doc2fb_image_0300005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933" y="685800"/>
            <a:ext cx="3158067" cy="4060372"/>
          </a:xfrm>
          <a:prstGeom prst="rect">
            <a:avLst/>
          </a:prstGeom>
          <a:noFill/>
        </p:spPr>
      </p:pic>
      <p:pic>
        <p:nvPicPr>
          <p:cNvPr id="32777" name="Picture 9" descr="http://fb2.booksgid.com/content/E6/anatoliy-rybakov-kortik-bronzovaya-ptica/img/doc2fb_image_0300005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5403" y="1143000"/>
            <a:ext cx="3806597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Tm="407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ортик\erikh-mariya-re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811194"/>
            <a:ext cx="4038600" cy="2770206"/>
          </a:xfrm>
          <a:prstGeom prst="teardrop">
            <a:avLst/>
          </a:prstGeom>
          <a:noFill/>
          <a:ln>
            <a:solidFill>
              <a:srgbClr val="66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08789" y="3657600"/>
            <a:ext cx="686277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Автор - Рыбаков Анатолий Наумович.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«Кортик» – краски эпохи его детства,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на  которое  ложились  отсветы  недавней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революции и ощутимое дыхание </a:t>
            </a:r>
          </a:p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            гражданской войны.</a:t>
            </a:r>
          </a:p>
          <a:p>
            <a:endParaRPr lang="ru-RU" sz="3200" b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38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5171182"/>
            <a:ext cx="678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00"/>
                </a:solidFill>
                <a:latin typeface="Monotype Corsiva" pitchFamily="66" charset="0"/>
              </a:rPr>
              <a:t>Россия. Гражданская война. 1921 год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C:\Documents and Settings\user\Рабочий стол\кортик\i_0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765048"/>
            <a:ext cx="762000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76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user\Рабочий стол\кортик\i_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338" y="381001"/>
            <a:ext cx="4939862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966389"/>
            <a:ext cx="815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Герои Анатолия  Рыбакова живут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в очень непростое,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но  интересное время. 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Они подчиняются его законам,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 верят в его идеалы.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advTm="4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0386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Три друга, обыкновенные московские школьники: Миша, Генка и Славка</a:t>
            </a:r>
          </a:p>
          <a:p>
            <a:pPr algn="ctr"/>
            <a:r>
              <a:rPr lang="ru-RU" sz="3200" b="1" i="1" dirty="0" smtClean="0">
                <a:solidFill>
                  <a:srgbClr val="800000"/>
                </a:solidFill>
                <a:latin typeface="Monotype Corsiva" pitchFamily="66" charset="0"/>
              </a:rPr>
              <a:t>предпочитают жизнь насыщенную и беспокойную.</a:t>
            </a:r>
          </a:p>
          <a:p>
            <a:endParaRPr lang="ru-RU" sz="3200" b="1" i="1" dirty="0">
              <a:solidFill>
                <a:srgbClr val="663300"/>
              </a:solidFill>
              <a:latin typeface="Monotype Corsiva" pitchFamily="66" charset="0"/>
            </a:endParaRPr>
          </a:p>
        </p:txBody>
      </p:sp>
      <p:pic>
        <p:nvPicPr>
          <p:cNvPr id="19460" name="Picture 4" descr="http://detectivebooks.ru/img/d/?src=3292030&amp;i=25&amp;ext=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5500" y="533400"/>
            <a:ext cx="4151500" cy="3577209"/>
          </a:xfrm>
          <a:prstGeom prst="rect">
            <a:avLst/>
          </a:prstGeom>
          <a:noFill/>
        </p:spPr>
      </p:pic>
    </p:spTree>
  </p:cSld>
  <p:clrMapOvr>
    <a:masterClrMapping/>
  </p:clrMapOvr>
  <p:transition advTm="4219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</TotalTime>
  <Words>441</Words>
  <Application>Microsoft Office PowerPoint</Application>
  <PresentationFormat>Экран (4:3)</PresentationFormat>
  <Paragraphs>87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108</cp:revision>
  <dcterms:modified xsi:type="dcterms:W3CDTF">2022-04-21T05:31:40Z</dcterms:modified>
</cp:coreProperties>
</file>