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C8489-CA2E-8E6A-86F8-88CCAB7DF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EE634-822C-1329-D00C-28222676F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06C1D-4107-9083-EE68-F0C230E8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C0FF5-FFC1-06A9-0D03-990DEF8C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D37FD-23B0-930A-4E87-61CDD5AF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0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228F-97B8-32FE-A4B4-CBA378B8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369392-C48A-7933-2592-41E36C25D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2CBE6D-D45B-A480-F941-DE522715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2BEF5-17B2-80EA-A044-522A2C52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E8904-75F8-EE4A-43BC-E5016DBB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672396-A911-545A-2333-C721EF7ED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59168-09BA-DF98-132E-FC7018948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FC8EA-0EA4-31EF-C1CC-5C8DF9DD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F8C9C-23EE-4057-F484-931923C4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298B7-D459-2D84-693F-34C54E87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7E05C-DCF5-C8A7-9A1F-DD84E3C8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2BB82-DB9E-92B1-AF05-8E1CF085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D2D6F-438A-69D3-5540-E76CAFF4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A536F-A7C1-2008-7512-3EA7F70A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36F0F-A97A-F1C2-9640-EB3DF3E8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5C798-F3FD-6003-86FE-CAD511C2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30322E-1ABE-982F-4550-2D5ED3200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6A6B3-6F99-AF16-2DD7-2ABC5A39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37817-729D-B9F2-017F-377D20CC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D3F37-65E7-C4D7-9BB1-B3830F60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9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6AF9A-2E87-A1CF-1343-27D1330E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AC65A-1AA2-0A95-D2D9-F2AD346D2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99F7C-3552-F90D-E66D-D6357070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3A8FFF-09FF-C08C-F758-0F799FBC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8471CE-DEBF-7D76-8099-20C31461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9B23F7-B336-80C6-A39F-DA67B646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0427D-B499-1468-DFA6-F61081FF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0E85AE-63D7-5BC3-1A2F-76E087F7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5B71D9-67FA-F3E8-C6D1-A28C70EC4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C16B5B-D646-4B21-4BDA-43C923702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685008-6B94-B140-BB55-E5D18053A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D2F22D-5A01-79E6-F164-ED3C2656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52363C-A73C-6495-D483-EB115BC8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4BB484-6E0E-EDE9-8E60-1FEEFF2B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9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621D6-0B7E-2B90-344A-EFA8A3B9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D00F3-D015-3053-CB76-C114FE29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8B4788-6C8A-F478-A553-C2B5C4E6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4D625-C1FD-8F1B-9997-9E9C0FB8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F5A3D-5805-467B-47D6-E51717E7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E61F54-5191-8837-B196-FCE9176E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52A30-6610-423B-F080-EE799B7F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F773-A213-8749-39C0-592BE51B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FD207-BE5C-BF83-39E7-8C7B58BE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BD5D21-77F6-0AF4-0BB0-1DC902056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0DBD6-C486-3E4A-E2E6-6C2280C0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7EA316-2A17-5DBF-E114-A4C9F136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7A943-3F15-9E80-56C3-9677023E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8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3DAC3-2AF1-92D7-1618-43B64EDF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A7BBA9-3CBE-0AF3-B721-4A1B17B45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F14E92-FD7A-8218-1864-F531B32E5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2ED427-2F20-1DB0-B38E-3F51EA0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BDF63-1380-85B9-7716-045B30D4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06D20-CA9F-85C5-3004-89BD0824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6093-A8AD-72BC-F34B-1A1EE8D6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CBF23-3B11-6C0E-8791-C795536D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87BFF-028F-4DCF-E7B6-3FE1BC98A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B03C-98D3-47DD-8D8B-AFFA4A80E2E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051FC-E4DF-9BBB-9567-75B0FD87D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11707-E4FA-3F5C-47D8-6FAA15F0D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3D88-4A32-4E40-894A-BD4BCE93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113FD-E4A0-A764-0650-3265379CD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Викторина на тему «Дорожные знаки»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DE0AF-9250-B716-BC9E-09FFC1A0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9126" y="6363899"/>
            <a:ext cx="9144000" cy="1655762"/>
          </a:xfrm>
        </p:spPr>
        <p:txBody>
          <a:bodyPr/>
          <a:lstStyle/>
          <a:p>
            <a:r>
              <a:rPr lang="ru-RU" dirty="0"/>
              <a:t>Подготовила воспитатель Ткачёва Е.Г.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5E446-8EEF-0432-41A7-BDE0F6D7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0" y="2864206"/>
            <a:ext cx="4476750" cy="322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F26C9BA-19C9-A7B9-2238-5B9143BD1914}"/>
              </a:ext>
            </a:extLst>
          </p:cNvPr>
          <p:cNvCxnSpPr>
            <a:cxnSpLocks/>
          </p:cNvCxnSpPr>
          <p:nvPr/>
        </p:nvCxnSpPr>
        <p:spPr>
          <a:xfrm>
            <a:off x="653143" y="0"/>
            <a:ext cx="0" cy="6858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1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B7AE2-D2B8-AC48-8F51-417C54EC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4645"/>
            <a:ext cx="10515600" cy="1325563"/>
          </a:xfrm>
        </p:spPr>
        <p:txBody>
          <a:bodyPr/>
          <a:lstStyle/>
          <a:p>
            <a:r>
              <a:rPr lang="ru-RU" b="1" dirty="0"/>
              <a:t>Выбери предупреждающий знак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C4BC1-C5CC-4BBF-915F-7917D0C4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" y="2125981"/>
            <a:ext cx="2764599" cy="2428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5C46EA-104C-5C5B-D5D1-9CD871BD9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2" t="2875" r="17241" b="4003"/>
          <a:stretch/>
        </p:blipFill>
        <p:spPr>
          <a:xfrm>
            <a:off x="4460238" y="2125981"/>
            <a:ext cx="2814322" cy="2814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594187-DBAA-973A-7D85-B9538387B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939" y="2230121"/>
            <a:ext cx="260604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2AD77-7B3B-2D90-942A-7C9FD7F3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1247743"/>
            <a:ext cx="10515600" cy="801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 какой знак это стихотворение?</a:t>
            </a:r>
            <a:br>
              <a:rPr lang="ru-RU" dirty="0"/>
            </a:br>
            <a:r>
              <a:rPr lang="ru-RU" i="1" dirty="0"/>
              <a:t>Треугольный этот знак</a:t>
            </a:r>
            <a:br>
              <a:rPr lang="ru-RU" i="1" dirty="0"/>
            </a:br>
            <a:r>
              <a:rPr lang="ru-RU" i="1" dirty="0"/>
              <a:t>Понимай, водитель,  так:</a:t>
            </a:r>
            <a:br>
              <a:rPr lang="ru-RU" i="1" dirty="0"/>
            </a:br>
            <a:r>
              <a:rPr lang="ru-RU" i="1" dirty="0"/>
              <a:t>Здесь железная дорога, </a:t>
            </a:r>
            <a:br>
              <a:rPr lang="ru-RU" i="1" dirty="0"/>
            </a:br>
            <a:r>
              <a:rPr lang="ru-RU" i="1" dirty="0"/>
              <a:t>ты притормози немного!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DFDE8-CE2B-0375-275C-6597CB34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73" y="3559350"/>
            <a:ext cx="2515044" cy="218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E0AC4-164A-397C-5435-980BADE8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041" y="3487327"/>
            <a:ext cx="2555918" cy="2318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0915F-4493-0BBD-BB86-0FCD1E1DE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030" y="3370673"/>
            <a:ext cx="2720318" cy="23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81E0B-14F3-9957-CF1E-E5E5799C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Найди запрещающие знаки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C2EE1D-35DC-E726-E2B7-D297916C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6" y="1690688"/>
            <a:ext cx="2004234" cy="2004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6793C-CBC0-B5B6-E08D-A826D9FF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562" y="1745006"/>
            <a:ext cx="1938852" cy="1931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C6FF5C-D7CE-0A87-E21C-0BA72CEE3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316" y="1745006"/>
            <a:ext cx="1996466" cy="2004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0A7DD6-88C8-1928-01AE-8FB7DECFA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43" y="4065336"/>
            <a:ext cx="1657110" cy="2206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76F89-C354-18E4-4B03-607F22A5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069" y="3878985"/>
            <a:ext cx="2306452" cy="2306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05CF83-DDD3-F342-BF68-82886BBFF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227" y="1745006"/>
            <a:ext cx="2080296" cy="1983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28D890-E27E-3CC1-CEA9-B709BA39F1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697" y="4065336"/>
            <a:ext cx="2231250" cy="1933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E3C5EB-AD6A-8C95-455F-EDE8F60F3D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3692" y="4065336"/>
            <a:ext cx="1830108" cy="18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4F170-0E7B-537F-AC59-9228E2D9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Найди ошибку в расшифровке знаке сервиса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BEE9C-FA4F-CC93-85AC-5009DB2D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4" y="2208544"/>
            <a:ext cx="1573879" cy="222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A13B5-37D7-AB28-350C-1F09ED6B121A}"/>
              </a:ext>
            </a:extLst>
          </p:cNvPr>
          <p:cNvSpPr txBox="1"/>
          <p:nvPr/>
        </p:nvSpPr>
        <p:spPr>
          <a:xfrm>
            <a:off x="740944" y="4687202"/>
            <a:ext cx="259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Место отдыха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6A30E-EA97-51C9-E680-C399045BF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2464790"/>
            <a:ext cx="1576179" cy="2222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D0E07F-E93D-B445-1333-3E8DFE12E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37" y="2208544"/>
            <a:ext cx="1669989" cy="2224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EA50F-3270-01E9-1D7E-D050A831E20F}"/>
              </a:ext>
            </a:extLst>
          </p:cNvPr>
          <p:cNvSpPr txBox="1"/>
          <p:nvPr/>
        </p:nvSpPr>
        <p:spPr>
          <a:xfrm>
            <a:off x="4330196" y="4687202"/>
            <a:ext cx="219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Место питание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85300-28FB-B6AC-920E-EF77EF4D7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564" y="2208544"/>
            <a:ext cx="1669988" cy="236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09309-3805-1D78-99DF-9332B8524D76}"/>
              </a:ext>
            </a:extLst>
          </p:cNvPr>
          <p:cNvSpPr txBox="1"/>
          <p:nvPr/>
        </p:nvSpPr>
        <p:spPr>
          <a:xfrm>
            <a:off x="7175241" y="4764146"/>
            <a:ext cx="429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Пункт первой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0459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456 L -0.075 0.04629 C -0.09505 0.05278 -0.11471 0.06203 -0.13463 0.06643 C -0.17526 0.07453 -0.21627 0.07963 -0.25703 0.08449 C -0.34895 0.0956 -0.36315 0.09444 -0.44479 0.09745 C -0.60455 0.07245 -0.39166 0.10926 -0.55208 0.06643 C -0.58268 0.05764 -0.66849 0.05833 -0.68945 0.0581 C -0.69231 0.05463 -0.69505 0.05069 -0.69791 0.04791 C -0.69987 0.0456 -0.70455 0.04467 -0.70625 0.04375 C -0.70807 0.04305 -0.70963 0.04074 -0.71132 0.03981 C -0.71406 0.03842 -0.71692 0.03842 -0.71966 0.03773 C -0.72148 0.03703 -0.72304 0.03634 -0.72474 0.03588 C -0.72669 0.03472 -0.72864 0.03449 -0.7306 0.03356 C -0.73255 0.03241 -0.7345 0.03102 -0.73645 0.02916 C -0.73841 0.02778 -0.74023 0.0243 -0.74218 0.02338 C -0.74713 0.02176 -0.76953 0.01828 -0.77656 0.01736 C -0.78632 0.0081 -0.77461 0.01828 -0.79257 0.00926 C -0.79401 0.00833 -0.79531 0.00578 -0.79687 0.00509 C -0.79961 0.00347 -0.80247 0.00416 -0.80507 0.00301 C -0.81145 0.00069 -0.81757 -0.00209 -0.82369 -0.00533 C -0.82604 -0.00625 -0.82864 -0.0081 -0.83125 -0.00903 C -0.83502 -0.01088 -0.83906 -0.01134 -0.84297 -0.0132 C -0.84557 -0.01459 -0.84843 -0.01713 -0.8513 -0.01759 C -0.86159 -0.01898 -0.872 -0.01875 -0.88229 -0.01945 C -0.88346 -0.02014 -0.89179 -0.0213 -0.89401 -0.02384 C -0.89492 -0.02454 -0.8957 -0.02639 -0.89648 -0.02755 C -0.89765 -0.0294 -0.89882 -0.03009 -0.9 -0.03172 C -0.90078 -0.0331 -0.90143 -0.03542 -0.90234 -0.03565 C -0.90794 -0.0382 -0.9151 -0.03773 -0.9207 -0.03773 L -0.91836 -0.04121 L -0.91836 -0.04121 L -0.9125 -0.0377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0DE21-19E8-A629-0065-6B751DF1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знак обозначает «Движение запрещено?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EC5A4-6097-FF86-8A0F-0E17A9A2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" y="2239561"/>
            <a:ext cx="2378877" cy="2378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91036-29D5-BF35-2BDB-C140B6E7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35" y="2501040"/>
            <a:ext cx="2220685" cy="2117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B73639-DAB1-2A8B-9E20-D891FF38B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21" y="2566562"/>
            <a:ext cx="2051876" cy="20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04384-484B-2C80-719C-5052FF35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48" y="189142"/>
            <a:ext cx="7092821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МОЛОДЕЦ, ТЫ СПРАВИЛСЯ!!!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1E853-1243-E60D-6103-1A0F00C84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68"/>
          <a:stretch/>
        </p:blipFill>
        <p:spPr>
          <a:xfrm>
            <a:off x="2353668" y="1365415"/>
            <a:ext cx="7238201" cy="518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3321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74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Викторина на тему «Дорожные знаки» </vt:lpstr>
      <vt:lpstr>Выбери предупреждающий знак</vt:lpstr>
      <vt:lpstr>Про какой знак это стихотворение? Треугольный этот знак Понимай, водитель,  так: Здесь железная дорога,  ты притормози немного!</vt:lpstr>
      <vt:lpstr>Найди запрещающие знаки</vt:lpstr>
      <vt:lpstr>Найди ошибку в расшифровке знаке сервиса</vt:lpstr>
      <vt:lpstr>Какой знак обозначает «Движение запрещено?</vt:lpstr>
      <vt:lpstr>МОЛОДЕЦ, ТЫ СПРАВИЛСЯ!!!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на тему «Дорожные знаки» </dc:title>
  <dc:creator>Екатерина Соляник</dc:creator>
  <cp:lastModifiedBy>Екатерина Соляник</cp:lastModifiedBy>
  <cp:revision>3</cp:revision>
  <dcterms:created xsi:type="dcterms:W3CDTF">2022-11-16T10:36:21Z</dcterms:created>
  <dcterms:modified xsi:type="dcterms:W3CDTF">2022-11-16T11:45:57Z</dcterms:modified>
</cp:coreProperties>
</file>