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64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3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3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2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9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4D9A-89E3-4A1C-801E-97BC54EA4094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79EE-5E00-495C-B70B-AF8A9D8A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4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7134" y="0"/>
            <a:ext cx="9211134" cy="68580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профилактическая программа «Соревнование классов здоровья»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проектов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«Здоровье в каждый дом»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«Быть здоровым- значит быть счастливым»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01.04.22-14.04.22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№1» г. Липецка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 класс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Литвинова Л.О.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юба\Desktop\954a87e97fcd785be2a13908ed3740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148608" cy="23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748464" y="260648"/>
            <a:ext cx="0" cy="4176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" y="620687"/>
            <a:ext cx="36513" cy="4181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154"/>
            <a:ext cx="45719" cy="523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74" y="616672"/>
            <a:ext cx="365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0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6408712"/>
          </a:xfrm>
        </p:spPr>
        <p:txBody>
          <a:bodyPr>
            <a:normAutofit/>
          </a:bodyPr>
          <a:lstStyle/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«Быть здоровым – значит быть счастливым»</a:t>
            </a:r>
          </a:p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школьников</a:t>
            </a:r>
          </a:p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ропаганда здорового образа жизни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роведение воспитательных мероприятий по формированию здорового образа жизни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ривлечение внимания родителей к проблеме сохранения здоровья детей в процессе обучения их в школе и дома</a:t>
            </a:r>
          </a:p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Аудитория ( целевая группа) Проекта: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 гимназии №1, родители учащихся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предполагает проведение следующих мероприятий: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«Разговор о правильном питании»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Спортивное соревнование «Веселые старты»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Танцевальный час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ПРОдвижение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«Чистый город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(уборка территории гимназии)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Профилактическое занятие «Мой режим дня»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«Воспитаем здоровое поколение вместе»</a:t>
            </a:r>
          </a:p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проведения Проекта: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01.04.2022-14.04.2022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 реализации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Проект реализован на базе МБОУ «Гимназия №1» г. Липецка. Все запланированные мероприятия проведены.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9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15416"/>
            <a:ext cx="9144000" cy="7173416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860032" y="-171400"/>
            <a:ext cx="4030216" cy="19442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Разговор о правильном питании»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(11.04.2022)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А, 5 А, 6 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-171400"/>
            <a:ext cx="4464496" cy="201622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Профилактическое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«Мой режим дня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(7.04.2022)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Б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5 Б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Б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а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0402"/>
            <a:ext cx="49925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ба\Desktop\КЛАССНОЕ РУКОВОДСТВО 2021-2022\ФОТО-6 А\IMG_20210927_075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786584" cy="20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ба\Desktop\КЛАССНОЕ РУКОВОДСТВО 2021-2022\картинки\КАРТИНИ ЗОЖ\healthy-lifestyle-cartoon-composition-3660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72610"/>
            <a:ext cx="1549826" cy="14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ба\Desktop\IMG_20190405_125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5"/>
            <a:ext cx="2841419" cy="17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Спортивное соревнование «Веселые старты»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(13.04.2022)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А, 3 Б, 3 В классы и их родители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7"/>
            <a:ext cx="404018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Спортивное соревнование проводилось между 3 командами 3-х классов с привлечением родителей.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– привлечение детей и родителей к занятиям спортом и ведению активного образа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1" y="3093344"/>
            <a:ext cx="2524511" cy="167845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1" y="4976247"/>
            <a:ext cx="2480568" cy="165560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1" y="1196752"/>
            <a:ext cx="2523815" cy="168254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74" y="4964618"/>
            <a:ext cx="2459652" cy="164110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6247"/>
            <a:ext cx="2449067" cy="162947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03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4162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6000">
                <a:schemeClr val="accent1">
                  <a:tint val="44500"/>
                  <a:satMod val="160000"/>
                  <a:lumMod val="76000"/>
                  <a:lumOff val="2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478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Танцевальный час 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ПРОдвижение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( 6.04.2022)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А, 1Б, 2 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219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Танцевальный час – это замечательная возможность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рассказать детям о мире танца, о разнообразии танцевальных направлений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аучить их двигаться под музыку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раскрепостить детей и показать, что танцевать может каждый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ривить желание заниматься хореографией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юба\Desktop\ФОТО ШИК 2021-2022\IMG_20211203_124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3099"/>
            <a:ext cx="2503997" cy="187799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/>
          <a:stretch/>
        </p:blipFill>
        <p:spPr bwMode="auto">
          <a:xfrm>
            <a:off x="251520" y="2572815"/>
            <a:ext cx="3513695" cy="211290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Люба\Desktop\1-А\IMG_20220305_090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15" y="2924944"/>
            <a:ext cx="2592288" cy="194421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на занятиях-ШИК\IMG_20210910_111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82218"/>
            <a:ext cx="2639526" cy="197964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на занятиях-ШИК\IMG_20210910_114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03" y="2558733"/>
            <a:ext cx="2483767" cy="186282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на занятиях-ШИК\IMG_20211008_1113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0324"/>
            <a:ext cx="2672759" cy="200456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1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2900">
                <a:srgbClr val="CAD7EF"/>
              </a:gs>
              <a:gs pos="0">
                <a:srgbClr val="FF00FF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Люба\Desktop\Фото Люба\20210119_094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736304" cy="2052227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14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Воспитаем здоровое поколение вместе»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( 8.04.2022)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956072"/>
            <a:ext cx="4752528" cy="47852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>
                <a:latin typeface="Times New Roman"/>
                <a:ea typeface="Calibri"/>
                <a:cs typeface="Times New Roman"/>
              </a:rPr>
              <a:t>Цель: создание условий для повышения педагогической грамотности родителей о здоровом образе жизни семьи и его значении в воспитании детей.</a:t>
            </a:r>
            <a:endParaRPr lang="ru-RU" sz="33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33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300" dirty="0">
                <a:latin typeface="Times New Roman"/>
                <a:ea typeface="Calibri"/>
                <a:cs typeface="Times New Roman"/>
              </a:rPr>
              <a:t>Ознакомить родителей учащихся с основными факторами, способствующими сохранению и укреплению здоровья</a:t>
            </a:r>
            <a:endParaRPr lang="ru-RU" sz="33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300" dirty="0">
                <a:latin typeface="Times New Roman"/>
                <a:ea typeface="Calibri"/>
                <a:cs typeface="Times New Roman"/>
              </a:rPr>
              <a:t>Сформировать у родителей мотивацию ведения ЗОЖ, ответственность за свое здоровье и здоровье своих детей</a:t>
            </a:r>
            <a:endParaRPr lang="ru-RU" sz="33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300" dirty="0">
                <a:latin typeface="Times New Roman"/>
                <a:ea typeface="Calibri"/>
                <a:cs typeface="Times New Roman"/>
              </a:rPr>
              <a:t>Повысить интерес родителей к использованию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здоровьесберегающих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технологий в домашних условиях</a:t>
            </a:r>
            <a:endParaRPr lang="ru-RU" sz="33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Люба\Desktop\IMG_2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123674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77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315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 «Разговор о правильном питании» (11.04.2022) 4 А, 5 А, 6 А</vt:lpstr>
      <vt:lpstr>Спортивное соревнование «Веселые старты» (13.04.2022) 3 А, 3 Б, 3 В классы и их родители </vt:lpstr>
      <vt:lpstr>Танцевальный час «ПРОдвижение» ( 6.04.2022) 1 А, 1Б, 2 В</vt:lpstr>
      <vt:lpstr>Родительское собрание  «Воспитаем здоровое поколение вместе»  ( 8.04.2022)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16</cp:revision>
  <dcterms:created xsi:type="dcterms:W3CDTF">2022-04-14T17:16:23Z</dcterms:created>
  <dcterms:modified xsi:type="dcterms:W3CDTF">2022-04-15T07:52:48Z</dcterms:modified>
</cp:coreProperties>
</file>