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2" r:id="rId3"/>
    <p:sldId id="257" r:id="rId4"/>
    <p:sldId id="259" r:id="rId5"/>
    <p:sldId id="262" r:id="rId6"/>
    <p:sldId id="258" r:id="rId7"/>
    <p:sldId id="263" r:id="rId8"/>
    <p:sldId id="261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2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628800"/>
            <a:ext cx="8280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>
                <a:solidFill>
                  <a:srgbClr val="FF0000"/>
                </a:solidFill>
              </a:rPr>
              <a:t> </a:t>
            </a:r>
            <a:r>
              <a:rPr lang="ru-RU" sz="6600" b="1" i="1" dirty="0" smtClean="0">
                <a:solidFill>
                  <a:srgbClr val="FF0000"/>
                </a:solidFill>
              </a:rPr>
              <a:t>    </a:t>
            </a:r>
            <a:r>
              <a:rPr lang="ru-RU" sz="4400" b="1" i="1" dirty="0" smtClean="0">
                <a:solidFill>
                  <a:srgbClr val="990033"/>
                </a:solidFill>
              </a:rPr>
              <a:t>Дидактическая игра  </a:t>
            </a:r>
            <a:endParaRPr lang="ru-RU" sz="4400" b="1" i="1" dirty="0">
              <a:solidFill>
                <a:srgbClr val="990033"/>
              </a:solidFill>
            </a:endParaRPr>
          </a:p>
          <a:p>
            <a:r>
              <a:rPr lang="ru-RU" sz="6600" b="1" i="1" dirty="0" smtClean="0">
                <a:solidFill>
                  <a:srgbClr val="990033"/>
                </a:solidFill>
              </a:rPr>
              <a:t>  «</a:t>
            </a:r>
            <a:r>
              <a:rPr lang="ru-RU" sz="6600" b="1" i="1" dirty="0">
                <a:solidFill>
                  <a:srgbClr val="990033"/>
                </a:solidFill>
              </a:rPr>
              <a:t>Один – много»</a:t>
            </a:r>
          </a:p>
        </p:txBody>
      </p:sp>
      <p:pic>
        <p:nvPicPr>
          <p:cNvPr id="3" name="Рисунок 2" descr="Рисунок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67544" y="3284984"/>
            <a:ext cx="3024336" cy="34265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75656" y="476672"/>
            <a:ext cx="6696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МУНИЦИПАЛЬНОЕ БЮДЖЕТНОЕ ДОШКОЛЬНОЕ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ОБРАЗОВАТЕЛЬНОЕ УЧРЕЖДЕНИЕ «ДЕТСКИЙ САД №14 «РОДНИЧОК»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5517232"/>
            <a:ext cx="3822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Calibri" pitchFamily="34" charset="0"/>
              </a:rPr>
              <a:t>Воспитатель: Дугина Л.А.</a:t>
            </a:r>
            <a:endParaRPr lang="ru-RU" sz="240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6093296"/>
            <a:ext cx="898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2020 г.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d8230707c2b6b1864c2022ad656359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173665">
            <a:off x="3944057" y="1457834"/>
            <a:ext cx="4171177" cy="3478696"/>
          </a:xfrm>
          <a:prstGeom prst="rect">
            <a:avLst/>
          </a:prstGeom>
        </p:spPr>
      </p:pic>
      <p:pic>
        <p:nvPicPr>
          <p:cNvPr id="5" name="Рисунок 4" descr="e25157797099fcbb21d81c596e817d0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348880"/>
            <a:ext cx="3337100" cy="33843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39752" y="548680"/>
            <a:ext cx="4541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Каких предметов много?</a:t>
            </a:r>
            <a:endParaRPr lang="ru-RU" sz="3200" dirty="0">
              <a:solidFill>
                <a:srgbClr val="002060"/>
              </a:solidFill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_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060848"/>
            <a:ext cx="4163106" cy="3833526"/>
          </a:xfrm>
          <a:prstGeom prst="rect">
            <a:avLst/>
          </a:prstGeom>
        </p:spPr>
      </p:pic>
      <p:pic>
        <p:nvPicPr>
          <p:cNvPr id="7" name="Рисунок 6" descr="s12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2708920"/>
            <a:ext cx="2959233" cy="32403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27784" y="692696"/>
            <a:ext cx="4541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Каких предметов много?</a:t>
            </a:r>
            <a:endParaRPr lang="ru-RU" sz="3200" dirty="0">
              <a:solidFill>
                <a:srgbClr val="002060"/>
              </a:solidFill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0e41cb19c591c3c4d02a278ea5f6a3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268760"/>
            <a:ext cx="4309450" cy="4331104"/>
          </a:xfrm>
          <a:prstGeom prst="rect">
            <a:avLst/>
          </a:prstGeom>
        </p:spPr>
      </p:pic>
      <p:pic>
        <p:nvPicPr>
          <p:cNvPr id="6" name="Рисунок 5" descr="a8b6bbf979aef145debab79f544db50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2636912"/>
            <a:ext cx="2891913" cy="2664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43808" y="692696"/>
            <a:ext cx="3972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Какой предмет один?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784328461925b971a900648a077586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748" y="2451907"/>
            <a:ext cx="6019252" cy="4406093"/>
          </a:xfrm>
          <a:prstGeom prst="rect">
            <a:avLst/>
          </a:prstGeom>
        </p:spPr>
      </p:pic>
      <p:pic>
        <p:nvPicPr>
          <p:cNvPr id="4" name="Рисунок 3" descr="hairbrush_PNG1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628800"/>
            <a:ext cx="3204385" cy="39641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15816" y="620688"/>
            <a:ext cx="3972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Какой предмет один?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ice_PNG9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3356992"/>
            <a:ext cx="2128340" cy="2224706"/>
          </a:xfrm>
          <a:prstGeom prst="rect">
            <a:avLst/>
          </a:prstGeom>
        </p:spPr>
      </p:pic>
      <p:pic>
        <p:nvPicPr>
          <p:cNvPr id="6" name="Рисунок 5" descr="pencil_PNG386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336657">
            <a:off x="275675" y="2164557"/>
            <a:ext cx="5269003" cy="301364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99792" y="692696"/>
            <a:ext cx="4541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Каких предметов много?</a:t>
            </a:r>
            <a:endParaRPr lang="ru-RU" sz="3200" dirty="0">
              <a:solidFill>
                <a:srgbClr val="002060"/>
              </a:solidFill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99622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08077">
            <a:off x="5142467" y="2864571"/>
            <a:ext cx="3243571" cy="2432678"/>
          </a:xfrm>
          <a:prstGeom prst="rect">
            <a:avLst/>
          </a:prstGeom>
        </p:spPr>
      </p:pic>
      <p:pic>
        <p:nvPicPr>
          <p:cNvPr id="3" name="Рисунок 2" descr="cherry-clip-art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173058"/>
            <a:ext cx="4104456" cy="35523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15816" y="764704"/>
            <a:ext cx="3972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Какой предмет один?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F:\Desktop\ori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356992"/>
            <a:ext cx="37592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6" descr="F:\Desktop\gif-salyut-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-171400"/>
            <a:ext cx="4402137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7" descr="http://www.playcast.ru/uploads/2017/11/26/2398507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620688"/>
            <a:ext cx="1584325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http://www.playcast.ru/uploads/2017/11/26/2398507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588224" y="764704"/>
            <a:ext cx="1508125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988840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>
                <a:solidFill>
                  <a:srgbClr val="FF0000"/>
                </a:solidFill>
              </a:rPr>
              <a:t>           </a:t>
            </a:r>
            <a:endParaRPr lang="ru-RU" sz="6600" b="1" i="1" dirty="0">
              <a:solidFill>
                <a:srgbClr val="99003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340768"/>
            <a:ext cx="74168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/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Цель игры:</a:t>
            </a: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</a:p>
          <a:p>
            <a:pPr indent="342900" algn="just"/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Познакомить детей с понятиями «Один», «Много». Способствовать употреблению этих понятий в речи .</a:t>
            </a:r>
          </a:p>
          <a:p>
            <a:pPr indent="342900" algn="just"/>
            <a:endParaRPr lang="ru-RU" sz="2400" b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indent="342900" algn="just"/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Описание игры:</a:t>
            </a:r>
          </a:p>
          <a:p>
            <a:pPr indent="342900" algn="just"/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Ребенок должен определить количество предметов на картинке </a:t>
            </a: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с помощью </a:t>
            </a: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понятий «много» и «один». В случае правильного ответа, предмет увеличивается и звучит музыка. Если ответ неправильный, предмет исчезает.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d626c410b5ee2b766881904ee47591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2420888"/>
            <a:ext cx="2426057" cy="2952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9752" y="620688"/>
            <a:ext cx="5508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Каких предметов много?</a:t>
            </a:r>
          </a:p>
        </p:txBody>
      </p:sp>
      <p:pic>
        <p:nvPicPr>
          <p:cNvPr id="7" name="Рисунок 6" descr="578fee6d7002a36e629ca1c29528a7f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492896"/>
            <a:ext cx="3610898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akazat-kupti-shary-v-konakovo-prazdni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340768"/>
            <a:ext cx="3462402" cy="5936028"/>
          </a:xfrm>
          <a:prstGeom prst="rect">
            <a:avLst/>
          </a:prstGeom>
        </p:spPr>
      </p:pic>
      <p:pic>
        <p:nvPicPr>
          <p:cNvPr id="4" name="Рисунок 3" descr="umbrella_PNG6917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880745">
            <a:off x="933877" y="2290560"/>
            <a:ext cx="3215903" cy="29984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71800" y="476672"/>
            <a:ext cx="3972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Какой предмет один?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b609120f9228704043dffd0c5c207e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772817"/>
            <a:ext cx="3339461" cy="3872716"/>
          </a:xfrm>
          <a:prstGeom prst="rect">
            <a:avLst/>
          </a:prstGeom>
        </p:spPr>
      </p:pic>
      <p:pic>
        <p:nvPicPr>
          <p:cNvPr id="5" name="Рисунок 4" descr="autumn-leaves-clip-art-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8857214">
            <a:off x="4710646" y="1333202"/>
            <a:ext cx="3895279" cy="40411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55776" y="692696"/>
            <a:ext cx="4541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Каких предметов много?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9762daa21f4415d75a2609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492896"/>
            <a:ext cx="3285770" cy="3168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7824" y="692696"/>
            <a:ext cx="3972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Какой предмет один?</a:t>
            </a:r>
          </a:p>
        </p:txBody>
      </p:sp>
      <p:pic>
        <p:nvPicPr>
          <p:cNvPr id="5" name="Рисунок 4" descr="82395925_large_00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564904"/>
            <a:ext cx="3799481" cy="2952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441940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2348880"/>
            <a:ext cx="3384376" cy="3384376"/>
          </a:xfrm>
          <a:prstGeom prst="rect">
            <a:avLst/>
          </a:prstGeom>
        </p:spPr>
      </p:pic>
      <p:pic>
        <p:nvPicPr>
          <p:cNvPr id="7" name="Рисунок 6" descr="comb_PNG12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2132856"/>
            <a:ext cx="4573295" cy="36724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59832" y="692696"/>
            <a:ext cx="3972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Какой предмет один?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294325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068960"/>
            <a:ext cx="5197873" cy="2736304"/>
          </a:xfrm>
          <a:prstGeom prst="rect">
            <a:avLst/>
          </a:prstGeom>
        </p:spPr>
      </p:pic>
      <p:pic>
        <p:nvPicPr>
          <p:cNvPr id="6" name="Рисунок 5" descr="vozdushnyy-sharik-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628800"/>
            <a:ext cx="5688632" cy="56886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1760" y="548680"/>
            <a:ext cx="4541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Каких предметов много?</a:t>
            </a:r>
            <a:endParaRPr lang="ru-RU" sz="3200" dirty="0">
              <a:solidFill>
                <a:srgbClr val="002060"/>
              </a:solidFill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a31084e436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2276872"/>
            <a:ext cx="2902431" cy="3312368"/>
          </a:xfrm>
          <a:prstGeom prst="rect">
            <a:avLst/>
          </a:prstGeom>
        </p:spPr>
      </p:pic>
      <p:pic>
        <p:nvPicPr>
          <p:cNvPr id="4" name="Рисунок 3" descr="229958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2204864"/>
            <a:ext cx="4146407" cy="35283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15816" y="692696"/>
            <a:ext cx="3972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Какой предмет один?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141</Words>
  <Application>Microsoft Office PowerPoint</Application>
  <PresentationFormat>Экран (4:3)</PresentationFormat>
  <Paragraphs>25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RePack by SPecialiST</cp:lastModifiedBy>
  <cp:revision>67</cp:revision>
  <dcterms:created xsi:type="dcterms:W3CDTF">2020-11-07T09:14:20Z</dcterms:created>
  <dcterms:modified xsi:type="dcterms:W3CDTF">2021-03-14T07:06:36Z</dcterms:modified>
</cp:coreProperties>
</file>