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1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2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Мастер-класс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5400" dirty="0" smtClean="0"/>
              <a:t>            Изготовление         </a:t>
            </a:r>
          </a:p>
          <a:p>
            <a:pPr>
              <a:buNone/>
            </a:pPr>
            <a:r>
              <a:rPr lang="ru-RU" sz="5400" dirty="0" smtClean="0"/>
              <a:t>      «Новогодней свечи».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Учитель: </a:t>
            </a:r>
            <a:r>
              <a:rPr lang="ru-RU" dirty="0" err="1" smtClean="0"/>
              <a:t>Коннова</a:t>
            </a:r>
            <a:r>
              <a:rPr lang="ru-RU" dirty="0" smtClean="0"/>
              <a:t> Ольга Александровна</a:t>
            </a:r>
          </a:p>
          <a:p>
            <a:pPr>
              <a:buNone/>
            </a:pPr>
            <a:r>
              <a:rPr lang="ru-RU" smtClean="0"/>
              <a:t>                              </a:t>
            </a:r>
            <a:r>
              <a:rPr lang="ru-RU" sz="1800" dirty="0" smtClean="0"/>
              <a:t>МАОУ  «СОШ №31»</a:t>
            </a:r>
            <a:endParaRPr lang="ru-RU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пользователь\Desktop\фото\svecha-iz-vtulki18-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7920880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пользователь\Desktop\фото\svecha-iz-vtulki19-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548680"/>
            <a:ext cx="7344816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пользователь\Desktop\фото\svecha-iz-vtulki1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7776864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Вот  такие свечки у нас получились!</a:t>
            </a:r>
            <a:endParaRPr lang="ru-RU" sz="2000" dirty="0"/>
          </a:p>
        </p:txBody>
      </p:sp>
      <p:pic>
        <p:nvPicPr>
          <p:cNvPr id="1026" name="Picture 2" descr="C:\Users\пользователь\Desktop\фото\20201221_1450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8280919" cy="51454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Ученики 3 «Б» класса</a:t>
            </a:r>
            <a:endParaRPr lang="ru-RU" dirty="0"/>
          </a:p>
        </p:txBody>
      </p:sp>
      <p:pic>
        <p:nvPicPr>
          <p:cNvPr id="2050" name="Picture 2" descr="C:\Users\пользователь\Desktop\фото\20201222_1153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1268760"/>
            <a:ext cx="7920880" cy="48574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Давайте сделаем из простых материалов объемную новогоднюю поделку — свечку. Такой поделкой можно украсить ёлочку вместо электрической гирлянды — это будет безопасно и красиво!</a:t>
            </a:r>
            <a:endParaRPr lang="ru-RU" sz="1600" dirty="0"/>
          </a:p>
        </p:txBody>
      </p:sp>
      <p:pic>
        <p:nvPicPr>
          <p:cNvPr id="1026" name="Picture 2" descr="C:\Users\пользователь\Desktop\фото\svecha-iz-vtulki1-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68760"/>
            <a:ext cx="6408712" cy="48574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Материалы: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туалетная втулка;</a:t>
            </a:r>
          </a:p>
          <a:p>
            <a:r>
              <a:rPr lang="ru-RU" dirty="0" smtClean="0"/>
              <a:t>белая бумага;</a:t>
            </a:r>
          </a:p>
          <a:p>
            <a:r>
              <a:rPr lang="ru-RU" dirty="0" smtClean="0"/>
              <a:t>цветная бумага;</a:t>
            </a:r>
          </a:p>
          <a:p>
            <a:r>
              <a:rPr lang="ru-RU" dirty="0" smtClean="0"/>
              <a:t>клей ПВА;</a:t>
            </a:r>
          </a:p>
          <a:p>
            <a:r>
              <a:rPr lang="ru-RU" dirty="0" smtClean="0"/>
              <a:t>ножницы;</a:t>
            </a:r>
          </a:p>
          <a:p>
            <a:r>
              <a:rPr lang="ru-RU" dirty="0" smtClean="0"/>
              <a:t>спичка;</a:t>
            </a:r>
          </a:p>
          <a:p>
            <a:r>
              <a:rPr lang="ru-RU" dirty="0" smtClean="0"/>
              <a:t>пластилин;</a:t>
            </a:r>
          </a:p>
          <a:p>
            <a:r>
              <a:rPr lang="ru-RU" dirty="0" smtClean="0"/>
              <a:t>Фасоль или </a:t>
            </a:r>
            <a:r>
              <a:rPr lang="ru-RU" dirty="0" err="1" smtClean="0"/>
              <a:t>пластелин</a:t>
            </a:r>
            <a:endParaRPr lang="ru-RU" dirty="0" smtClean="0"/>
          </a:p>
          <a:p>
            <a:r>
              <a:rPr lang="ru-RU" dirty="0" smtClean="0"/>
              <a:t>фломастеры.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Обведите на белой бумаге отверстие от туалетной втулки. Добавьте к полученной окружности по 1,5 см с краю.</a:t>
            </a:r>
            <a:endParaRPr lang="ru-RU" sz="1800" dirty="0"/>
          </a:p>
        </p:txBody>
      </p:sp>
      <p:pic>
        <p:nvPicPr>
          <p:cNvPr id="2050" name="Picture 2" descr="C:\Users\пользователь\Desktop\фото\svecha-iz-vtulki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6"/>
            <a:ext cx="6480720" cy="4713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ользователь\Desktop\фото\svecha-iz-vtulki6-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6552728" cy="5505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пользователь\Desktop\фото\svecha-iz-vtulki8-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7632848" cy="56494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пользователь\Desktop\фото\svecha-iz-vtulki9-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8064896" cy="57214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пользователь\Desktop\фото\svecha-iz-vtulki10-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6912768" cy="57935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пользователь\Desktop\фото\svecha-iz-vtulki13-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7632848" cy="56494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104</Words>
  <Application>Microsoft Office PowerPoint</Application>
  <PresentationFormat>Экран (4:3)</PresentationFormat>
  <Paragraphs>20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Мастер-класс </vt:lpstr>
      <vt:lpstr>Давайте сделаем из простых материалов объемную новогоднюю поделку — свечку. Такой поделкой можно украсить ёлочку вместо электрической гирлянды — это будет безопасно и красиво!</vt:lpstr>
      <vt:lpstr>Материалы: </vt:lpstr>
      <vt:lpstr>Обведите на белой бумаге отверстие от туалетной втулки. Добавьте к полученной окружности по 1,5 см с краю.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Вот  такие свечки у нас получились!</vt:lpstr>
      <vt:lpstr>Ученики 3 «Б» класса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3</cp:revision>
  <dcterms:created xsi:type="dcterms:W3CDTF">2020-12-12T18:31:25Z</dcterms:created>
  <dcterms:modified xsi:type="dcterms:W3CDTF">2022-12-25T19:09:04Z</dcterms:modified>
</cp:coreProperties>
</file>