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3FAF3-3555-41B8-AA24-49AEBF0602BB}" v="15" dt="2020-04-12T18:13:31.812"/>
    <p1510:client id="{5045FE8D-2617-45C8-8286-EB5239AB85B8}" v="165" dt="2020-04-12T16:58:4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Агибалова" userId="afae4b4ead802fba" providerId="LiveId" clId="{5045FE8D-2617-45C8-8286-EB5239AB85B8}"/>
    <pc:docChg chg="undo custSel mod addSld delSld modSld">
      <pc:chgData name="Елена Агибалова" userId="afae4b4ead802fba" providerId="LiveId" clId="{5045FE8D-2617-45C8-8286-EB5239AB85B8}" dt="2020-04-12T16:59:02.170" v="1427" actId="20577"/>
      <pc:docMkLst>
        <pc:docMk/>
      </pc:docMkLst>
      <pc:sldChg chg="addSp delSp modSp new mod setBg delDesignElem">
        <pc:chgData name="Елена Агибалова" userId="afae4b4ead802fba" providerId="LiveId" clId="{5045FE8D-2617-45C8-8286-EB5239AB85B8}" dt="2020-04-12T13:55:35.831" v="237" actId="20577"/>
        <pc:sldMkLst>
          <pc:docMk/>
          <pc:sldMk cId="3652718636" sldId="256"/>
        </pc:sldMkLst>
        <pc:spChg chg="mod ord">
          <ac:chgData name="Елена Агибалова" userId="afae4b4ead802fba" providerId="LiveId" clId="{5045FE8D-2617-45C8-8286-EB5239AB85B8}" dt="2020-04-12T13:52:10.247" v="212" actId="207"/>
          <ac:spMkLst>
            <pc:docMk/>
            <pc:sldMk cId="3652718636" sldId="256"/>
            <ac:spMk id="2" creationId="{62174F12-C96D-475B-91AE-1F6B47223213}"/>
          </ac:spMkLst>
        </pc:spChg>
        <pc:spChg chg="mod">
          <ac:chgData name="Елена Агибалова" userId="afae4b4ead802fba" providerId="LiveId" clId="{5045FE8D-2617-45C8-8286-EB5239AB85B8}" dt="2020-04-12T13:55:35.831" v="237" actId="20577"/>
          <ac:spMkLst>
            <pc:docMk/>
            <pc:sldMk cId="3652718636" sldId="256"/>
            <ac:spMk id="3" creationId="{A872657A-E540-4EED-B89D-BE376A118C2C}"/>
          </ac:spMkLst>
        </pc:spChg>
        <pc:spChg chg="add del">
          <ac:chgData name="Елена Агибалова" userId="afae4b4ead802fba" providerId="LiveId" clId="{5045FE8D-2617-45C8-8286-EB5239AB85B8}" dt="2020-04-12T13:46:42.602" v="10"/>
          <ac:spMkLst>
            <pc:docMk/>
            <pc:sldMk cId="3652718636" sldId="256"/>
            <ac:spMk id="5" creationId="{57ABABA7-0420-4200-9B65-1C1967CE9373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8" creationId="{2783C067-F8BF-4755-B516-8A0CD74CF60C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0" creationId="{2ED796EC-E7FF-46DB-B912-FB08BF12AA6E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2" creationId="{549A2DAB-B431-487D-95AD-BB0FECB49E57}"/>
          </ac:spMkLst>
        </pc:spChg>
        <pc:spChg chg="add del">
          <ac:chgData name="Елена Агибалова" userId="afae4b4ead802fba" providerId="LiveId" clId="{5045FE8D-2617-45C8-8286-EB5239AB85B8}" dt="2020-04-12T13:45:57.422" v="6"/>
          <ac:spMkLst>
            <pc:docMk/>
            <pc:sldMk cId="3652718636" sldId="256"/>
            <ac:spMk id="18" creationId="{0819F787-32B4-46A8-BC57-C6571BCEE243}"/>
          </ac:spMkLst>
        </pc:spChg>
        <pc:spChg chg="add del">
          <ac:chgData name="Елена Агибалова" userId="afae4b4ead802fba" providerId="LiveId" clId="{5045FE8D-2617-45C8-8286-EB5239AB85B8}" dt="2020-04-12T13:46:42.602" v="10"/>
          <ac:spMkLst>
            <pc:docMk/>
            <pc:sldMk cId="3652718636" sldId="256"/>
            <ac:spMk id="24" creationId="{8576F020-8157-45CE-B1D9-6FA47AFEB4FA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6" creationId="{2783C067-F8BF-4755-B516-8A0CD74CF60C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7" creationId="{2ED796EC-E7FF-46DB-B912-FB08BF12AA6E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28" creationId="{549A2DAB-B431-487D-95AD-BB0FECB49E57}"/>
          </ac:spMkLst>
        </pc:spChg>
        <pc:spChg chg="add">
          <ac:chgData name="Елена Агибалова" userId="afae4b4ead802fba" providerId="LiveId" clId="{5045FE8D-2617-45C8-8286-EB5239AB85B8}" dt="2020-04-12T13:47:29.923" v="11" actId="26606"/>
          <ac:spMkLst>
            <pc:docMk/>
            <pc:sldMk cId="3652718636" sldId="256"/>
            <ac:spMk id="31" creationId="{0819F787-32B4-46A8-BC57-C6571BCEE243}"/>
          </ac:spMkLst>
        </pc:spChg>
        <pc:grpChg chg="add del">
          <ac:chgData name="Елена Агибалова" userId="afae4b4ead802fba" providerId="LiveId" clId="{5045FE8D-2617-45C8-8286-EB5239AB85B8}" dt="2020-04-12T13:46:42.602" v="10"/>
          <ac:grpSpMkLst>
            <pc:docMk/>
            <pc:sldMk cId="3652718636" sldId="256"/>
            <ac:grpSpMk id="6" creationId="{7A03E380-9CD1-4ABA-A763-9F9D252B8908}"/>
          </ac:grpSpMkLst>
        </pc:grpChg>
        <pc:cxnChg chg="add del">
          <ac:chgData name="Елена Агибалова" userId="afae4b4ead802fba" providerId="LiveId" clId="{5045FE8D-2617-45C8-8286-EB5239AB85B8}" dt="2020-04-12T13:45:57.422" v="6"/>
          <ac:cxnSpMkLst>
            <pc:docMk/>
            <pc:sldMk cId="3652718636" sldId="256"/>
            <ac:cxnSpMk id="14" creationId="{C5ECDEE1-7093-418F-9CF5-24EEB115C1C1}"/>
          </ac:cxnSpMkLst>
        </pc:cxnChg>
        <pc:cxnChg chg="add del">
          <ac:chgData name="Елена Агибалова" userId="afae4b4ead802fba" providerId="LiveId" clId="{5045FE8D-2617-45C8-8286-EB5239AB85B8}" dt="2020-04-12T13:45:57.422" v="6"/>
          <ac:cxnSpMkLst>
            <pc:docMk/>
            <pc:sldMk cId="3652718636" sldId="256"/>
            <ac:cxnSpMk id="16" creationId="{045062AF-EB11-4651-BC4A-4DA21768DE8E}"/>
          </ac:cxnSpMkLst>
        </pc:cxnChg>
        <pc:cxnChg chg="add">
          <ac:chgData name="Елена Агибалова" userId="afae4b4ead802fba" providerId="LiveId" clId="{5045FE8D-2617-45C8-8286-EB5239AB85B8}" dt="2020-04-12T13:47:29.923" v="11" actId="26606"/>
          <ac:cxnSpMkLst>
            <pc:docMk/>
            <pc:sldMk cId="3652718636" sldId="256"/>
            <ac:cxnSpMk id="29" creationId="{C5ECDEE1-7093-418F-9CF5-24EEB115C1C1}"/>
          </ac:cxnSpMkLst>
        </pc:cxnChg>
        <pc:cxnChg chg="add">
          <ac:chgData name="Елена Агибалова" userId="afae4b4ead802fba" providerId="LiveId" clId="{5045FE8D-2617-45C8-8286-EB5239AB85B8}" dt="2020-04-12T13:47:29.923" v="11" actId="26606"/>
          <ac:cxnSpMkLst>
            <pc:docMk/>
            <pc:sldMk cId="3652718636" sldId="256"/>
            <ac:cxnSpMk id="30" creationId="{045062AF-EB11-4651-BC4A-4DA21768DE8E}"/>
          </ac:cxnSpMkLst>
        </pc:cxnChg>
      </pc:sldChg>
      <pc:sldChg chg="delSp modSp new">
        <pc:chgData name="Елена Агибалова" userId="afae4b4ead802fba" providerId="LiveId" clId="{5045FE8D-2617-45C8-8286-EB5239AB85B8}" dt="2020-04-12T14:06:18.065" v="305" actId="207"/>
        <pc:sldMkLst>
          <pc:docMk/>
          <pc:sldMk cId="591006648" sldId="257"/>
        </pc:sldMkLst>
        <pc:spChg chg="del">
          <ac:chgData name="Елена Агибалова" userId="afae4b4ead802fba" providerId="LiveId" clId="{5045FE8D-2617-45C8-8286-EB5239AB85B8}" dt="2020-04-12T13:58:30.454" v="238" actId="478"/>
          <ac:spMkLst>
            <pc:docMk/>
            <pc:sldMk cId="591006648" sldId="257"/>
            <ac:spMk id="2" creationId="{2FF0AADF-592F-47C5-97B7-0193353918FE}"/>
          </ac:spMkLst>
        </pc:spChg>
        <pc:spChg chg="mod">
          <ac:chgData name="Елена Агибалова" userId="afae4b4ead802fba" providerId="LiveId" clId="{5045FE8D-2617-45C8-8286-EB5239AB85B8}" dt="2020-04-12T14:06:18.065" v="305" actId="207"/>
          <ac:spMkLst>
            <pc:docMk/>
            <pc:sldMk cId="591006648" sldId="257"/>
            <ac:spMk id="3" creationId="{B9DD5DF0-BA59-47E8-BA1D-FAD04D1CEAA2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15:09.391" v="416" actId="255"/>
        <pc:sldMkLst>
          <pc:docMk/>
          <pc:sldMk cId="51844983" sldId="258"/>
        </pc:sldMkLst>
        <pc:spChg chg="del">
          <ac:chgData name="Елена Агибалова" userId="afae4b4ead802fba" providerId="LiveId" clId="{5045FE8D-2617-45C8-8286-EB5239AB85B8}" dt="2020-04-12T14:00:57.876" v="257" actId="478"/>
          <ac:spMkLst>
            <pc:docMk/>
            <pc:sldMk cId="51844983" sldId="258"/>
            <ac:spMk id="2" creationId="{08B86263-58F2-49B1-9160-4CAC8DF46654}"/>
          </ac:spMkLst>
        </pc:spChg>
        <pc:spChg chg="mod">
          <ac:chgData name="Елена Агибалова" userId="afae4b4ead802fba" providerId="LiveId" clId="{5045FE8D-2617-45C8-8286-EB5239AB85B8}" dt="2020-04-12T14:14:56.391" v="415" actId="255"/>
          <ac:spMkLst>
            <pc:docMk/>
            <pc:sldMk cId="51844983" sldId="258"/>
            <ac:spMk id="3" creationId="{474976D3-A28E-4E6E-AE52-739AE7D228BD}"/>
          </ac:spMkLst>
        </pc:spChg>
        <pc:spChg chg="add mod">
          <ac:chgData name="Елена Агибалова" userId="afae4b4ead802fba" providerId="LiveId" clId="{5045FE8D-2617-45C8-8286-EB5239AB85B8}" dt="2020-04-12T14:15:09.391" v="416" actId="255"/>
          <ac:spMkLst>
            <pc:docMk/>
            <pc:sldMk cId="51844983" sldId="258"/>
            <ac:spMk id="4" creationId="{AC73E903-F0A4-4922-8E1F-525387057E14}"/>
          </ac:spMkLst>
        </pc:spChg>
        <pc:picChg chg="add del mod">
          <ac:chgData name="Елена Агибалова" userId="afae4b4ead802fba" providerId="LiveId" clId="{5045FE8D-2617-45C8-8286-EB5239AB85B8}" dt="2020-04-12T14:02:13.280" v="268"/>
          <ac:picMkLst>
            <pc:docMk/>
            <pc:sldMk cId="51844983" sldId="258"/>
            <ac:picMk id="1026" creationId="{42BB171C-5CEB-48CC-A895-BA5F13A0225E}"/>
          </ac:picMkLst>
        </pc:picChg>
        <pc:picChg chg="add mod">
          <ac:chgData name="Елена Агибалова" userId="afae4b4ead802fba" providerId="LiveId" clId="{5045FE8D-2617-45C8-8286-EB5239AB85B8}" dt="2020-04-12T14:07:37.039" v="312" actId="1076"/>
          <ac:picMkLst>
            <pc:docMk/>
            <pc:sldMk cId="51844983" sldId="258"/>
            <ac:picMk id="1027" creationId="{B55A92A7-1519-481B-AB71-02343CEB29CE}"/>
          </ac:picMkLst>
        </pc:picChg>
      </pc:sldChg>
      <pc:sldChg chg="addSp modSp new">
        <pc:chgData name="Елена Агибалова" userId="afae4b4ead802fba" providerId="LiveId" clId="{5045FE8D-2617-45C8-8286-EB5239AB85B8}" dt="2020-04-12T14:17:53.602" v="424" actId="1076"/>
        <pc:sldMkLst>
          <pc:docMk/>
          <pc:sldMk cId="2958745040" sldId="259"/>
        </pc:sldMkLst>
        <pc:spChg chg="mod">
          <ac:chgData name="Елена Агибалова" userId="afae4b4ead802fba" providerId="LiveId" clId="{5045FE8D-2617-45C8-8286-EB5239AB85B8}" dt="2020-04-12T14:09:01.950" v="338" actId="1076"/>
          <ac:spMkLst>
            <pc:docMk/>
            <pc:sldMk cId="2958745040" sldId="259"/>
            <ac:spMk id="2" creationId="{53F0D709-5622-4801-A651-C75EC4830A4D}"/>
          </ac:spMkLst>
        </pc:spChg>
        <pc:spChg chg="mod">
          <ac:chgData name="Елена Агибалова" userId="afae4b4ead802fba" providerId="LiveId" clId="{5045FE8D-2617-45C8-8286-EB5239AB85B8}" dt="2020-04-12T14:17:44.976" v="423" actId="27636"/>
          <ac:spMkLst>
            <pc:docMk/>
            <pc:sldMk cId="2958745040" sldId="259"/>
            <ac:spMk id="3" creationId="{7BE78995-90F2-4575-9421-A5AED0DE7220}"/>
          </ac:spMkLst>
        </pc:spChg>
        <pc:spChg chg="add mod">
          <ac:chgData name="Елена Агибалова" userId="afae4b4ead802fba" providerId="LiveId" clId="{5045FE8D-2617-45C8-8286-EB5239AB85B8}" dt="2020-04-12T14:17:53.602" v="424" actId="1076"/>
          <ac:spMkLst>
            <pc:docMk/>
            <pc:sldMk cId="2958745040" sldId="259"/>
            <ac:spMk id="4" creationId="{ADB23770-8E72-44A6-8A5A-DE01E4065EFA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42:18.516" v="559" actId="113"/>
        <pc:sldMkLst>
          <pc:docMk/>
          <pc:sldMk cId="3442980143" sldId="260"/>
        </pc:sldMkLst>
        <pc:spChg chg="del">
          <ac:chgData name="Елена Агибалова" userId="afae4b4ead802fba" providerId="LiveId" clId="{5045FE8D-2617-45C8-8286-EB5239AB85B8}" dt="2020-04-12T14:19:30.788" v="426" actId="478"/>
          <ac:spMkLst>
            <pc:docMk/>
            <pc:sldMk cId="3442980143" sldId="260"/>
            <ac:spMk id="2" creationId="{A71D6AA9-C195-41F2-B342-A3F6A631038B}"/>
          </ac:spMkLst>
        </pc:spChg>
        <pc:spChg chg="mod">
          <ac:chgData name="Елена Агибалова" userId="afae4b4ead802fba" providerId="LiveId" clId="{5045FE8D-2617-45C8-8286-EB5239AB85B8}" dt="2020-04-12T14:41:36.311" v="554" actId="115"/>
          <ac:spMkLst>
            <pc:docMk/>
            <pc:sldMk cId="3442980143" sldId="260"/>
            <ac:spMk id="3" creationId="{12D4809F-CF89-4AC7-A4C5-DB63CA0162E0}"/>
          </ac:spMkLst>
        </pc:spChg>
        <pc:spChg chg="add del mod">
          <ac:chgData name="Елена Агибалова" userId="afae4b4ead802fba" providerId="LiveId" clId="{5045FE8D-2617-45C8-8286-EB5239AB85B8}" dt="2020-04-12T14:36:16.930" v="484" actId="478"/>
          <ac:spMkLst>
            <pc:docMk/>
            <pc:sldMk cId="3442980143" sldId="260"/>
            <ac:spMk id="4" creationId="{13FCD687-A314-46B1-A30F-56F8DFADA468}"/>
          </ac:spMkLst>
        </pc:spChg>
        <pc:spChg chg="add mod">
          <ac:chgData name="Елена Агибалова" userId="afae4b4ead802fba" providerId="LiveId" clId="{5045FE8D-2617-45C8-8286-EB5239AB85B8}" dt="2020-04-12T14:42:18.516" v="559" actId="113"/>
          <ac:spMkLst>
            <pc:docMk/>
            <pc:sldMk cId="3442980143" sldId="260"/>
            <ac:spMk id="5" creationId="{1C29E8C1-F976-4F44-B747-3C6936197194}"/>
          </ac:spMkLst>
        </pc:spChg>
      </pc:sldChg>
      <pc:sldChg chg="addSp delSp modSp new">
        <pc:chgData name="Елена Агибалова" userId="afae4b4ead802fba" providerId="LiveId" clId="{5045FE8D-2617-45C8-8286-EB5239AB85B8}" dt="2020-04-12T14:58:46.651" v="638" actId="207"/>
        <pc:sldMkLst>
          <pc:docMk/>
          <pc:sldMk cId="2040278721" sldId="261"/>
        </pc:sldMkLst>
        <pc:spChg chg="del mod">
          <ac:chgData name="Елена Агибалова" userId="afae4b4ead802fba" providerId="LiveId" clId="{5045FE8D-2617-45C8-8286-EB5239AB85B8}" dt="2020-04-12T14:43:58.944" v="562" actId="478"/>
          <ac:spMkLst>
            <pc:docMk/>
            <pc:sldMk cId="2040278721" sldId="261"/>
            <ac:spMk id="2" creationId="{3A25BDAB-CB82-43CB-96A0-0188C48E710A}"/>
          </ac:spMkLst>
        </pc:spChg>
        <pc:spChg chg="mod">
          <ac:chgData name="Елена Агибалова" userId="afae4b4ead802fba" providerId="LiveId" clId="{5045FE8D-2617-45C8-8286-EB5239AB85B8}" dt="2020-04-12T14:56:43.168" v="617" actId="1076"/>
          <ac:spMkLst>
            <pc:docMk/>
            <pc:sldMk cId="2040278721" sldId="261"/>
            <ac:spMk id="3" creationId="{AF2EF65D-B76A-4216-9938-ACBECEE44049}"/>
          </ac:spMkLst>
        </pc:spChg>
        <pc:spChg chg="add mod">
          <ac:chgData name="Елена Агибалова" userId="afae4b4ead802fba" providerId="LiveId" clId="{5045FE8D-2617-45C8-8286-EB5239AB85B8}" dt="2020-04-12T14:58:46.651" v="638" actId="207"/>
          <ac:spMkLst>
            <pc:docMk/>
            <pc:sldMk cId="2040278721" sldId="261"/>
            <ac:spMk id="4" creationId="{F67EAF62-666C-442B-85FA-284ACB46B9D9}"/>
          </ac:spMkLst>
        </pc:spChg>
        <pc:spChg chg="add mod">
          <ac:chgData name="Елена Агибалова" userId="afae4b4ead802fba" providerId="LiveId" clId="{5045FE8D-2617-45C8-8286-EB5239AB85B8}" dt="2020-04-12T14:58:13.583" v="633" actId="20577"/>
          <ac:spMkLst>
            <pc:docMk/>
            <pc:sldMk cId="2040278721" sldId="261"/>
            <ac:spMk id="5" creationId="{3DE442B8-BF95-4683-950D-7909C9F449B2}"/>
          </ac:spMkLst>
        </pc:spChg>
      </pc:sldChg>
      <pc:sldChg chg="addSp delSp modSp new del">
        <pc:chgData name="Елена Агибалова" userId="afae4b4ead802fba" providerId="LiveId" clId="{5045FE8D-2617-45C8-8286-EB5239AB85B8}" dt="2020-04-12T15:02:55.037" v="639" actId="47"/>
        <pc:sldMkLst>
          <pc:docMk/>
          <pc:sldMk cId="335340516" sldId="262"/>
        </pc:sldMkLst>
        <pc:spChg chg="del">
          <ac:chgData name="Елена Агибалова" userId="afae4b4ead802fba" providerId="LiveId" clId="{5045FE8D-2617-45C8-8286-EB5239AB85B8}" dt="2020-04-12T14:50:47.509" v="590" actId="478"/>
          <ac:spMkLst>
            <pc:docMk/>
            <pc:sldMk cId="335340516" sldId="262"/>
            <ac:spMk id="2" creationId="{F64F220A-987E-4D02-9CA5-C9CF49592D8F}"/>
          </ac:spMkLst>
        </pc:spChg>
        <pc:spChg chg="del mod">
          <ac:chgData name="Елена Агибалова" userId="afae4b4ead802fba" providerId="LiveId" clId="{5045FE8D-2617-45C8-8286-EB5239AB85B8}" dt="2020-04-12T14:56:02.007" v="611" actId="478"/>
          <ac:spMkLst>
            <pc:docMk/>
            <pc:sldMk cId="335340516" sldId="262"/>
            <ac:spMk id="3" creationId="{DBD86767-6CF8-477E-850F-F91F811C1890}"/>
          </ac:spMkLst>
        </pc:spChg>
        <pc:spChg chg="add mod">
          <ac:chgData name="Елена Агибалова" userId="afae4b4ead802fba" providerId="LiveId" clId="{5045FE8D-2617-45C8-8286-EB5239AB85B8}" dt="2020-04-12T14:56:02.007" v="611" actId="478"/>
          <ac:spMkLst>
            <pc:docMk/>
            <pc:sldMk cId="335340516" sldId="262"/>
            <ac:spMk id="5" creationId="{6B06A390-EA4B-4137-BE4E-312A79A4E362}"/>
          </ac:spMkLst>
        </pc:spChg>
      </pc:sldChg>
      <pc:sldChg chg="modSp new">
        <pc:chgData name="Елена Агибалова" userId="afae4b4ead802fba" providerId="LiveId" clId="{5045FE8D-2617-45C8-8286-EB5239AB85B8}" dt="2020-04-12T16:02:58.541" v="672" actId="20577"/>
        <pc:sldMkLst>
          <pc:docMk/>
          <pc:sldMk cId="2503891745" sldId="262"/>
        </pc:sldMkLst>
        <pc:spChg chg="mod">
          <ac:chgData name="Елена Агибалова" userId="afae4b4ead802fba" providerId="LiveId" clId="{5045FE8D-2617-45C8-8286-EB5239AB85B8}" dt="2020-04-12T15:05:44.869" v="652" actId="20577"/>
          <ac:spMkLst>
            <pc:docMk/>
            <pc:sldMk cId="2503891745" sldId="262"/>
            <ac:spMk id="2" creationId="{58EC59C9-0E69-4EEE-BA43-FBEACC687850}"/>
          </ac:spMkLst>
        </pc:spChg>
        <pc:spChg chg="mod">
          <ac:chgData name="Елена Агибалова" userId="afae4b4ead802fba" providerId="LiveId" clId="{5045FE8D-2617-45C8-8286-EB5239AB85B8}" dt="2020-04-12T16:02:58.541" v="672" actId="20577"/>
          <ac:spMkLst>
            <pc:docMk/>
            <pc:sldMk cId="2503891745" sldId="262"/>
            <ac:spMk id="3" creationId="{754D3231-B77D-4918-A29A-0AC75ECB777F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10:28.949" v="835" actId="113"/>
        <pc:sldMkLst>
          <pc:docMk/>
          <pc:sldMk cId="667146183" sldId="263"/>
        </pc:sldMkLst>
        <pc:spChg chg="del mod">
          <ac:chgData name="Елена Агибалова" userId="afae4b4ead802fba" providerId="LiveId" clId="{5045FE8D-2617-45C8-8286-EB5239AB85B8}" dt="2020-04-12T16:04:06.172" v="674" actId="478"/>
          <ac:spMkLst>
            <pc:docMk/>
            <pc:sldMk cId="667146183" sldId="263"/>
            <ac:spMk id="2" creationId="{F05A174A-DDE8-418D-936E-271F05D7DE48}"/>
          </ac:spMkLst>
        </pc:spChg>
        <pc:spChg chg="mod">
          <ac:chgData name="Елена Агибалова" userId="afae4b4ead802fba" providerId="LiveId" clId="{5045FE8D-2617-45C8-8286-EB5239AB85B8}" dt="2020-04-12T16:10:28.949" v="835" actId="113"/>
          <ac:spMkLst>
            <pc:docMk/>
            <pc:sldMk cId="667146183" sldId="263"/>
            <ac:spMk id="3" creationId="{A246AB06-26E8-4858-A343-0A7A0387B301}"/>
          </ac:spMkLst>
        </pc:spChg>
        <pc:spChg chg="add del mod">
          <ac:chgData name="Елена Агибалова" userId="afae4b4ead802fba" providerId="LiveId" clId="{5045FE8D-2617-45C8-8286-EB5239AB85B8}" dt="2020-04-12T16:07:03.291" v="733" actId="478"/>
          <ac:spMkLst>
            <pc:docMk/>
            <pc:sldMk cId="667146183" sldId="263"/>
            <ac:spMk id="4" creationId="{DFC223B2-F679-4362-801E-36F2B410FA0A}"/>
          </ac:spMkLst>
        </pc:spChg>
        <pc:spChg chg="add mod">
          <ac:chgData name="Елена Агибалова" userId="afae4b4ead802fba" providerId="LiveId" clId="{5045FE8D-2617-45C8-8286-EB5239AB85B8}" dt="2020-04-12T16:08:58.301" v="819" actId="1076"/>
          <ac:spMkLst>
            <pc:docMk/>
            <pc:sldMk cId="667146183" sldId="263"/>
            <ac:spMk id="5" creationId="{1486BAC5-A246-4029-A546-278F097D46C0}"/>
          </ac:spMkLst>
        </pc:spChg>
      </pc:sldChg>
      <pc:sldChg chg="modSp new">
        <pc:chgData name="Елена Агибалова" userId="afae4b4ead802fba" providerId="LiveId" clId="{5045FE8D-2617-45C8-8286-EB5239AB85B8}" dt="2020-04-12T16:13:29.615" v="871" actId="113"/>
        <pc:sldMkLst>
          <pc:docMk/>
          <pc:sldMk cId="3153550990" sldId="264"/>
        </pc:sldMkLst>
        <pc:spChg chg="mod">
          <ac:chgData name="Елена Агибалова" userId="afae4b4ead802fba" providerId="LiveId" clId="{5045FE8D-2617-45C8-8286-EB5239AB85B8}" dt="2020-04-12T16:11:44.965" v="858" actId="1076"/>
          <ac:spMkLst>
            <pc:docMk/>
            <pc:sldMk cId="3153550990" sldId="264"/>
            <ac:spMk id="2" creationId="{2DE97164-B05B-404B-BDC9-685AD16FBB1B}"/>
          </ac:spMkLst>
        </pc:spChg>
        <pc:spChg chg="mod">
          <ac:chgData name="Елена Агибалова" userId="afae4b4ead802fba" providerId="LiveId" clId="{5045FE8D-2617-45C8-8286-EB5239AB85B8}" dt="2020-04-12T16:13:29.615" v="871" actId="113"/>
          <ac:spMkLst>
            <pc:docMk/>
            <pc:sldMk cId="3153550990" sldId="264"/>
            <ac:spMk id="3" creationId="{386F2CF9-DECE-42F5-A6BA-D16087195F81}"/>
          </ac:spMkLst>
        </pc:spChg>
      </pc:sldChg>
      <pc:sldChg chg="delSp modSp new">
        <pc:chgData name="Елена Агибалова" userId="afae4b4ead802fba" providerId="LiveId" clId="{5045FE8D-2617-45C8-8286-EB5239AB85B8}" dt="2020-04-12T16:15:37.281" v="920" actId="20577"/>
        <pc:sldMkLst>
          <pc:docMk/>
          <pc:sldMk cId="2818524061" sldId="265"/>
        </pc:sldMkLst>
        <pc:spChg chg="del">
          <ac:chgData name="Елена Агибалова" userId="afae4b4ead802fba" providerId="LiveId" clId="{5045FE8D-2617-45C8-8286-EB5239AB85B8}" dt="2020-04-12T16:14:14.203" v="873" actId="478"/>
          <ac:spMkLst>
            <pc:docMk/>
            <pc:sldMk cId="2818524061" sldId="265"/>
            <ac:spMk id="2" creationId="{4D65DCF8-2DE2-4C43-AEC6-A67F4955E896}"/>
          </ac:spMkLst>
        </pc:spChg>
        <pc:spChg chg="mod">
          <ac:chgData name="Елена Агибалова" userId="afae4b4ead802fba" providerId="LiveId" clId="{5045FE8D-2617-45C8-8286-EB5239AB85B8}" dt="2020-04-12T16:15:37.281" v="920" actId="20577"/>
          <ac:spMkLst>
            <pc:docMk/>
            <pc:sldMk cId="2818524061" sldId="265"/>
            <ac:spMk id="3" creationId="{BAF7CE75-476D-410E-85CE-A006983835C2}"/>
          </ac:spMkLst>
        </pc:spChg>
      </pc:sldChg>
      <pc:sldChg chg="delSp modSp new">
        <pc:chgData name="Елена Агибалова" userId="afae4b4ead802fba" providerId="LiveId" clId="{5045FE8D-2617-45C8-8286-EB5239AB85B8}" dt="2020-04-12T16:18:58.619" v="940" actId="113"/>
        <pc:sldMkLst>
          <pc:docMk/>
          <pc:sldMk cId="4004798615" sldId="266"/>
        </pc:sldMkLst>
        <pc:spChg chg="del mod">
          <ac:chgData name="Елена Агибалова" userId="afae4b4ead802fba" providerId="LiveId" clId="{5045FE8D-2617-45C8-8286-EB5239AB85B8}" dt="2020-04-12T16:17:30.944" v="923" actId="478"/>
          <ac:spMkLst>
            <pc:docMk/>
            <pc:sldMk cId="4004798615" sldId="266"/>
            <ac:spMk id="2" creationId="{EAC64FEA-FF43-47EC-A17D-E5D4128B6ECB}"/>
          </ac:spMkLst>
        </pc:spChg>
        <pc:spChg chg="mod">
          <ac:chgData name="Елена Агибалова" userId="afae4b4ead802fba" providerId="LiveId" clId="{5045FE8D-2617-45C8-8286-EB5239AB85B8}" dt="2020-04-12T16:18:58.619" v="940" actId="113"/>
          <ac:spMkLst>
            <pc:docMk/>
            <pc:sldMk cId="4004798615" sldId="266"/>
            <ac:spMk id="3" creationId="{8474814D-E5DD-48D8-BB8A-34E79E7CBDA1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25:11.921" v="1050" actId="113"/>
        <pc:sldMkLst>
          <pc:docMk/>
          <pc:sldMk cId="1770252612" sldId="267"/>
        </pc:sldMkLst>
        <pc:spChg chg="del">
          <ac:chgData name="Елена Агибалова" userId="afae4b4ead802fba" providerId="LiveId" clId="{5045FE8D-2617-45C8-8286-EB5239AB85B8}" dt="2020-04-12T16:19:57.601" v="942" actId="478"/>
          <ac:spMkLst>
            <pc:docMk/>
            <pc:sldMk cId="1770252612" sldId="267"/>
            <ac:spMk id="2" creationId="{A8F62563-374B-4BBC-BA25-30B49496CB69}"/>
          </ac:spMkLst>
        </pc:spChg>
        <pc:spChg chg="mod">
          <ac:chgData name="Елена Агибалова" userId="afae4b4ead802fba" providerId="LiveId" clId="{5045FE8D-2617-45C8-8286-EB5239AB85B8}" dt="2020-04-12T16:23:34.986" v="1015" actId="113"/>
          <ac:spMkLst>
            <pc:docMk/>
            <pc:sldMk cId="1770252612" sldId="267"/>
            <ac:spMk id="3" creationId="{48AE0845-55FD-47EA-9232-4B1A480BCFB4}"/>
          </ac:spMkLst>
        </pc:spChg>
        <pc:spChg chg="add del mod">
          <ac:chgData name="Елена Агибалова" userId="afae4b4ead802fba" providerId="LiveId" clId="{5045FE8D-2617-45C8-8286-EB5239AB85B8}" dt="2020-04-12T16:24:09.550" v="1023" actId="478"/>
          <ac:spMkLst>
            <pc:docMk/>
            <pc:sldMk cId="1770252612" sldId="267"/>
            <ac:spMk id="4" creationId="{9AF6D432-E5BF-42BE-914E-9FF8B01D7649}"/>
          </ac:spMkLst>
        </pc:spChg>
        <pc:spChg chg="add del">
          <ac:chgData name="Елена Агибалова" userId="afae4b4ead802fba" providerId="LiveId" clId="{5045FE8D-2617-45C8-8286-EB5239AB85B8}" dt="2020-04-12T16:24:02.697" v="1020"/>
          <ac:spMkLst>
            <pc:docMk/>
            <pc:sldMk cId="1770252612" sldId="267"/>
            <ac:spMk id="5" creationId="{D9143326-80FD-457A-A158-719AD4D16337}"/>
          </ac:spMkLst>
        </pc:spChg>
        <pc:spChg chg="add mod">
          <ac:chgData name="Елена Агибалова" userId="afae4b4ead802fba" providerId="LiveId" clId="{5045FE8D-2617-45C8-8286-EB5239AB85B8}" dt="2020-04-12T16:25:11.921" v="1050" actId="113"/>
          <ac:spMkLst>
            <pc:docMk/>
            <pc:sldMk cId="1770252612" sldId="267"/>
            <ac:spMk id="6" creationId="{256CB4A2-4A75-4321-B5C1-3ABA602C695C}"/>
          </ac:spMkLst>
        </pc:spChg>
        <pc:spChg chg="add del">
          <ac:chgData name="Елена Агибалова" userId="afae4b4ead802fba" providerId="LiveId" clId="{5045FE8D-2617-45C8-8286-EB5239AB85B8}" dt="2020-04-12T16:24:22.581" v="1027"/>
          <ac:spMkLst>
            <pc:docMk/>
            <pc:sldMk cId="1770252612" sldId="267"/>
            <ac:spMk id="7" creationId="{F1AC7A8C-5F44-4329-82F6-5CDA43838DBA}"/>
          </ac:spMkLst>
        </pc:spChg>
      </pc:sldChg>
      <pc:sldChg chg="delSp modSp new">
        <pc:chgData name="Елена Агибалова" userId="afae4b4ead802fba" providerId="LiveId" clId="{5045FE8D-2617-45C8-8286-EB5239AB85B8}" dt="2020-04-12T16:25:27.563" v="1051" actId="1076"/>
        <pc:sldMkLst>
          <pc:docMk/>
          <pc:sldMk cId="3267223345" sldId="268"/>
        </pc:sldMkLst>
        <pc:spChg chg="del mod">
          <ac:chgData name="Елена Агибалова" userId="afae4b4ead802fba" providerId="LiveId" clId="{5045FE8D-2617-45C8-8286-EB5239AB85B8}" dt="2020-04-12T16:20:08.694" v="946" actId="478"/>
          <ac:spMkLst>
            <pc:docMk/>
            <pc:sldMk cId="3267223345" sldId="268"/>
            <ac:spMk id="2" creationId="{BB2DADA8-F6B9-4CBE-B4C0-40668E5A9622}"/>
          </ac:spMkLst>
        </pc:spChg>
        <pc:spChg chg="mod">
          <ac:chgData name="Елена Агибалова" userId="afae4b4ead802fba" providerId="LiveId" clId="{5045FE8D-2617-45C8-8286-EB5239AB85B8}" dt="2020-04-12T16:25:27.563" v="1051" actId="1076"/>
          <ac:spMkLst>
            <pc:docMk/>
            <pc:sldMk cId="3267223345" sldId="268"/>
            <ac:spMk id="3" creationId="{04B6C2E1-9DAF-4BD8-8198-0A8AA4DFA722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34:12.038" v="1086" actId="113"/>
        <pc:sldMkLst>
          <pc:docMk/>
          <pc:sldMk cId="2797871625" sldId="269"/>
        </pc:sldMkLst>
        <pc:spChg chg="del mod">
          <ac:chgData name="Елена Агибалова" userId="afae4b4ead802fba" providerId="LiveId" clId="{5045FE8D-2617-45C8-8286-EB5239AB85B8}" dt="2020-04-12T16:31:32.757" v="1054" actId="478"/>
          <ac:spMkLst>
            <pc:docMk/>
            <pc:sldMk cId="2797871625" sldId="269"/>
            <ac:spMk id="2" creationId="{7592DF04-4C4D-468F-98B6-B668AD07C000}"/>
          </ac:spMkLst>
        </pc:spChg>
        <pc:spChg chg="mod">
          <ac:chgData name="Елена Агибалова" userId="afae4b4ead802fba" providerId="LiveId" clId="{5045FE8D-2617-45C8-8286-EB5239AB85B8}" dt="2020-04-12T16:34:12.038" v="1086" actId="113"/>
          <ac:spMkLst>
            <pc:docMk/>
            <pc:sldMk cId="2797871625" sldId="269"/>
            <ac:spMk id="3" creationId="{DDF7A1D5-F4F1-43D7-941F-DCE95FA70F4F}"/>
          </ac:spMkLst>
        </pc:spChg>
        <pc:spChg chg="add mod">
          <ac:chgData name="Елена Агибалова" userId="afae4b4ead802fba" providerId="LiveId" clId="{5045FE8D-2617-45C8-8286-EB5239AB85B8}" dt="2020-04-12T16:31:41.176" v="1066" actId="20577"/>
          <ac:spMkLst>
            <pc:docMk/>
            <pc:sldMk cId="2797871625" sldId="269"/>
            <ac:spMk id="4" creationId="{953F2F80-6A07-4F86-8618-B0032CF14D58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37:43.241" v="1134" actId="207"/>
        <pc:sldMkLst>
          <pc:docMk/>
          <pc:sldMk cId="1340374528" sldId="270"/>
        </pc:sldMkLst>
        <pc:spChg chg="del">
          <ac:chgData name="Елена Агибалова" userId="afae4b4ead802fba" providerId="LiveId" clId="{5045FE8D-2617-45C8-8286-EB5239AB85B8}" dt="2020-04-12T16:35:33.686" v="1087" actId="478"/>
          <ac:spMkLst>
            <pc:docMk/>
            <pc:sldMk cId="1340374528" sldId="270"/>
            <ac:spMk id="2" creationId="{5BB049FF-8D3A-473E-97F1-CD98FAAB4374}"/>
          </ac:spMkLst>
        </pc:spChg>
        <pc:spChg chg="mod">
          <ac:chgData name="Елена Агибалова" userId="afae4b4ead802fba" providerId="LiveId" clId="{5045FE8D-2617-45C8-8286-EB5239AB85B8}" dt="2020-04-12T16:37:43.241" v="1134" actId="207"/>
          <ac:spMkLst>
            <pc:docMk/>
            <pc:sldMk cId="1340374528" sldId="270"/>
            <ac:spMk id="3" creationId="{6235B3D1-C398-47B7-AEC3-8906642A4FE9}"/>
          </ac:spMkLst>
        </pc:spChg>
        <pc:spChg chg="add mod">
          <ac:chgData name="Елена Агибалова" userId="afae4b4ead802fba" providerId="LiveId" clId="{5045FE8D-2617-45C8-8286-EB5239AB85B8}" dt="2020-04-12T16:36:00.912" v="1121" actId="14100"/>
          <ac:spMkLst>
            <pc:docMk/>
            <pc:sldMk cId="1340374528" sldId="270"/>
            <ac:spMk id="4" creationId="{0A1F20FF-2913-434F-8215-7F023C6B3A20}"/>
          </ac:spMkLst>
        </pc:spChg>
      </pc:sldChg>
      <pc:sldChg chg="delSp modSp new">
        <pc:chgData name="Елена Агибалова" userId="afae4b4ead802fba" providerId="LiveId" clId="{5045FE8D-2617-45C8-8286-EB5239AB85B8}" dt="2020-04-12T16:40:59.647" v="1150" actId="207"/>
        <pc:sldMkLst>
          <pc:docMk/>
          <pc:sldMk cId="1879520932" sldId="271"/>
        </pc:sldMkLst>
        <pc:spChg chg="del">
          <ac:chgData name="Елена Агибалова" userId="afae4b4ead802fba" providerId="LiveId" clId="{5045FE8D-2617-45C8-8286-EB5239AB85B8}" dt="2020-04-12T16:39:22.762" v="1136" actId="478"/>
          <ac:spMkLst>
            <pc:docMk/>
            <pc:sldMk cId="1879520932" sldId="271"/>
            <ac:spMk id="2" creationId="{DD6799FE-12BB-4D5E-B4A3-1F4E336C193B}"/>
          </ac:spMkLst>
        </pc:spChg>
        <pc:spChg chg="mod">
          <ac:chgData name="Елена Агибалова" userId="afae4b4ead802fba" providerId="LiveId" clId="{5045FE8D-2617-45C8-8286-EB5239AB85B8}" dt="2020-04-12T16:40:59.647" v="1150" actId="207"/>
          <ac:spMkLst>
            <pc:docMk/>
            <pc:sldMk cId="1879520932" sldId="271"/>
            <ac:spMk id="3" creationId="{A26A75F3-5CE8-4E31-B47D-4A6570896603}"/>
          </ac:spMkLst>
        </pc:spChg>
      </pc:sldChg>
      <pc:sldChg chg="addSp delSp modSp new">
        <pc:chgData name="Елена Агибалова" userId="afae4b4ead802fba" providerId="LiveId" clId="{5045FE8D-2617-45C8-8286-EB5239AB85B8}" dt="2020-04-12T16:48:15.257" v="1201" actId="1076"/>
        <pc:sldMkLst>
          <pc:docMk/>
          <pc:sldMk cId="4221183946" sldId="272"/>
        </pc:sldMkLst>
        <pc:spChg chg="del mod">
          <ac:chgData name="Елена Агибалова" userId="afae4b4ead802fba" providerId="LiveId" clId="{5045FE8D-2617-45C8-8286-EB5239AB85B8}" dt="2020-04-12T16:47:50.343" v="1195" actId="478"/>
          <ac:spMkLst>
            <pc:docMk/>
            <pc:sldMk cId="4221183946" sldId="272"/>
            <ac:spMk id="2" creationId="{93E9291C-A36A-4A67-8241-B3A019DD023D}"/>
          </ac:spMkLst>
        </pc:spChg>
        <pc:spChg chg="del mod">
          <ac:chgData name="Елена Агибалова" userId="afae4b4ead802fba" providerId="LiveId" clId="{5045FE8D-2617-45C8-8286-EB5239AB85B8}" dt="2020-04-12T16:47:28.821" v="1190" actId="478"/>
          <ac:spMkLst>
            <pc:docMk/>
            <pc:sldMk cId="4221183946" sldId="272"/>
            <ac:spMk id="3" creationId="{85775DD6-9F73-4D8C-A64B-75E579244CB5}"/>
          </ac:spMkLst>
        </pc:spChg>
        <pc:spChg chg="add del mod">
          <ac:chgData name="Елена Агибалова" userId="afae4b4ead802fba" providerId="LiveId" clId="{5045FE8D-2617-45C8-8286-EB5239AB85B8}" dt="2020-04-12T16:47:52.260" v="1197" actId="478"/>
          <ac:spMkLst>
            <pc:docMk/>
            <pc:sldMk cId="4221183946" sldId="272"/>
            <ac:spMk id="5" creationId="{5B49D84C-75CA-41FA-97D1-0C9A66B295D8}"/>
          </ac:spMkLst>
        </pc:spChg>
        <pc:picChg chg="add mod">
          <ac:chgData name="Елена Агибалова" userId="afae4b4ead802fba" providerId="LiveId" clId="{5045FE8D-2617-45C8-8286-EB5239AB85B8}" dt="2020-04-12T16:48:15.257" v="1201" actId="1076"/>
          <ac:picMkLst>
            <pc:docMk/>
            <pc:sldMk cId="4221183946" sldId="272"/>
            <ac:picMk id="2050" creationId="{3DA3D1E4-1F57-4F3B-A45A-719D941AA4FF}"/>
          </ac:picMkLst>
        </pc:picChg>
      </pc:sldChg>
      <pc:sldChg chg="modSp new">
        <pc:chgData name="Елена Агибалова" userId="afae4b4ead802fba" providerId="LiveId" clId="{5045FE8D-2617-45C8-8286-EB5239AB85B8}" dt="2020-04-12T16:59:02.170" v="1427" actId="20577"/>
        <pc:sldMkLst>
          <pc:docMk/>
          <pc:sldMk cId="3738007097" sldId="273"/>
        </pc:sldMkLst>
        <pc:spChg chg="mod">
          <ac:chgData name="Елена Агибалова" userId="afae4b4ead802fba" providerId="LiveId" clId="{5045FE8D-2617-45C8-8286-EB5239AB85B8}" dt="2020-04-12T16:48:45.858" v="1218" actId="14100"/>
          <ac:spMkLst>
            <pc:docMk/>
            <pc:sldMk cId="3738007097" sldId="273"/>
            <ac:spMk id="2" creationId="{502E53A6-7316-47E7-8CA0-E42DA9AC3116}"/>
          </ac:spMkLst>
        </pc:spChg>
        <pc:spChg chg="mod">
          <ac:chgData name="Елена Агибалова" userId="afae4b4ead802fba" providerId="LiveId" clId="{5045FE8D-2617-45C8-8286-EB5239AB85B8}" dt="2020-04-12T16:59:02.170" v="1427" actId="20577"/>
          <ac:spMkLst>
            <pc:docMk/>
            <pc:sldMk cId="3738007097" sldId="273"/>
            <ac:spMk id="3" creationId="{01BCBD09-1199-41EC-9A83-BF8E438539E4}"/>
          </ac:spMkLst>
        </pc:spChg>
      </pc:sldChg>
    </pc:docChg>
  </pc:docChgLst>
  <pc:docChgLst>
    <pc:chgData name="Елена Агибалова" userId="afae4b4ead802fba" providerId="LiveId" clId="{4893FAF3-3555-41B8-AA24-49AEBF0602BB}"/>
    <pc:docChg chg="undo custSel addSld delSld modSld sldOrd">
      <pc:chgData name="Елена Агибалова" userId="afae4b4ead802fba" providerId="LiveId" clId="{4893FAF3-3555-41B8-AA24-49AEBF0602BB}" dt="2020-04-12T18:25:02.249" v="202" actId="1076"/>
      <pc:docMkLst>
        <pc:docMk/>
      </pc:docMkLst>
      <pc:sldChg chg="modSp">
        <pc:chgData name="Елена Агибалова" userId="afae4b4ead802fba" providerId="LiveId" clId="{4893FAF3-3555-41B8-AA24-49AEBF0602BB}" dt="2020-04-12T18:25:02.249" v="202" actId="1076"/>
        <pc:sldMkLst>
          <pc:docMk/>
          <pc:sldMk cId="3652718636" sldId="256"/>
        </pc:sldMkLst>
        <pc:spChg chg="mod">
          <ac:chgData name="Елена Агибалова" userId="afae4b4ead802fba" providerId="LiveId" clId="{4893FAF3-3555-41B8-AA24-49AEBF0602BB}" dt="2020-04-12T18:25:02.249" v="202" actId="1076"/>
          <ac:spMkLst>
            <pc:docMk/>
            <pc:sldMk cId="3652718636" sldId="256"/>
            <ac:spMk id="2" creationId="{62174F12-C96D-475B-91AE-1F6B47223213}"/>
          </ac:spMkLst>
        </pc:spChg>
        <pc:spChg chg="mod">
          <ac:chgData name="Елена Агибалова" userId="afae4b4ead802fba" providerId="LiveId" clId="{4893FAF3-3555-41B8-AA24-49AEBF0602BB}" dt="2020-04-12T17:45:05.133" v="0" actId="20577"/>
          <ac:spMkLst>
            <pc:docMk/>
            <pc:sldMk cId="3652718636" sldId="256"/>
            <ac:spMk id="3" creationId="{A872657A-E540-4EED-B89D-BE376A118C2C}"/>
          </ac:spMkLst>
        </pc:spChg>
      </pc:sldChg>
      <pc:sldChg chg="modSp">
        <pc:chgData name="Елена Агибалова" userId="afae4b4ead802fba" providerId="LiveId" clId="{4893FAF3-3555-41B8-AA24-49AEBF0602BB}" dt="2020-04-12T18:14:31.679" v="189" actId="20577"/>
        <pc:sldMkLst>
          <pc:docMk/>
          <pc:sldMk cId="591006648" sldId="257"/>
        </pc:sldMkLst>
        <pc:spChg chg="mod">
          <ac:chgData name="Елена Агибалова" userId="afae4b4ead802fba" providerId="LiveId" clId="{4893FAF3-3555-41B8-AA24-49AEBF0602BB}" dt="2020-04-12T18:14:31.679" v="189" actId="20577"/>
          <ac:spMkLst>
            <pc:docMk/>
            <pc:sldMk cId="591006648" sldId="257"/>
            <ac:spMk id="3" creationId="{B9DD5DF0-BA59-47E8-BA1D-FAD04D1CEAA2}"/>
          </ac:spMkLst>
        </pc:spChg>
      </pc:sldChg>
      <pc:sldChg chg="modSp">
        <pc:chgData name="Елена Агибалова" userId="afae4b4ead802fba" providerId="LiveId" clId="{4893FAF3-3555-41B8-AA24-49AEBF0602BB}" dt="2020-04-12T17:59:55.508" v="2" actId="20577"/>
        <pc:sldMkLst>
          <pc:docMk/>
          <pc:sldMk cId="1879520932" sldId="271"/>
        </pc:sldMkLst>
        <pc:spChg chg="mod">
          <ac:chgData name="Елена Агибалова" userId="afae4b4ead802fba" providerId="LiveId" clId="{4893FAF3-3555-41B8-AA24-49AEBF0602BB}" dt="2020-04-12T17:59:55.508" v="2" actId="20577"/>
          <ac:spMkLst>
            <pc:docMk/>
            <pc:sldMk cId="1879520932" sldId="271"/>
            <ac:spMk id="3" creationId="{A26A75F3-5CE8-4E31-B47D-4A6570896603}"/>
          </ac:spMkLst>
        </pc:spChg>
      </pc:sldChg>
      <pc:sldChg chg="del">
        <pc:chgData name="Елена Агибалова" userId="afae4b4ead802fba" providerId="LiveId" clId="{4893FAF3-3555-41B8-AA24-49AEBF0602BB}" dt="2020-04-12T18:14:12.813" v="188" actId="47"/>
        <pc:sldMkLst>
          <pc:docMk/>
          <pc:sldMk cId="4221183946" sldId="272"/>
        </pc:sldMkLst>
      </pc:sldChg>
      <pc:sldChg chg="addSp delSp modSp new ord">
        <pc:chgData name="Елена Агибалова" userId="afae4b4ead802fba" providerId="LiveId" clId="{4893FAF3-3555-41B8-AA24-49AEBF0602BB}" dt="2020-04-12T18:14:11.265" v="187"/>
        <pc:sldMkLst>
          <pc:docMk/>
          <pc:sldMk cId="3381853632" sldId="274"/>
        </pc:sldMkLst>
        <pc:spChg chg="del mod">
          <ac:chgData name="Елена Агибалова" userId="afae4b4ead802fba" providerId="LiveId" clId="{4893FAF3-3555-41B8-AA24-49AEBF0602BB}" dt="2020-04-12T18:04:09.394" v="19" actId="478"/>
          <ac:spMkLst>
            <pc:docMk/>
            <pc:sldMk cId="3381853632" sldId="274"/>
            <ac:spMk id="2" creationId="{AEB13E19-B362-4E8D-92C3-17767AD7002F}"/>
          </ac:spMkLst>
        </pc:spChg>
        <pc:spChg chg="del">
          <ac:chgData name="Елена Агибалова" userId="afae4b4ead802fba" providerId="LiveId" clId="{4893FAF3-3555-41B8-AA24-49AEBF0602BB}" dt="2020-04-12T18:04:11.413" v="20" actId="478"/>
          <ac:spMkLst>
            <pc:docMk/>
            <pc:sldMk cId="3381853632" sldId="274"/>
            <ac:spMk id="3" creationId="{6270FA1E-4119-494E-A1CD-D40D15388307}"/>
          </ac:spMkLst>
        </pc:spChg>
        <pc:spChg chg="add mod">
          <ac:chgData name="Елена Агибалова" userId="afae4b4ead802fba" providerId="LiveId" clId="{4893FAF3-3555-41B8-AA24-49AEBF0602BB}" dt="2020-04-12T18:09:42.167" v="69" actId="113"/>
          <ac:spMkLst>
            <pc:docMk/>
            <pc:sldMk cId="3381853632" sldId="274"/>
            <ac:spMk id="4" creationId="{919EB5AC-C105-4BFA-A545-C961945E402E}"/>
          </ac:spMkLst>
        </pc:spChg>
        <pc:spChg chg="add mod">
          <ac:chgData name="Елена Агибалова" userId="afae4b4ead802fba" providerId="LiveId" clId="{4893FAF3-3555-41B8-AA24-49AEBF0602BB}" dt="2020-04-12T18:13:57.870" v="185" actId="404"/>
          <ac:spMkLst>
            <pc:docMk/>
            <pc:sldMk cId="3381853632" sldId="274"/>
            <ac:spMk id="18" creationId="{808D53A6-61D3-4F07-A889-C0EAFC9D424B}"/>
          </ac:spMkLst>
        </pc:spChg>
        <pc:spChg chg="add mod">
          <ac:chgData name="Елена Агибалова" userId="afae4b4ead802fba" providerId="LiveId" clId="{4893FAF3-3555-41B8-AA24-49AEBF0602BB}" dt="2020-04-12T18:11:28.108" v="144" actId="113"/>
          <ac:spMkLst>
            <pc:docMk/>
            <pc:sldMk cId="3381853632" sldId="274"/>
            <ac:spMk id="19" creationId="{AF532799-EB78-4E5C-8E6A-5E75868F34F1}"/>
          </ac:spMkLst>
        </pc:spChg>
        <pc:spChg chg="add mod">
          <ac:chgData name="Елена Агибалова" userId="afae4b4ead802fba" providerId="LiveId" clId="{4893FAF3-3555-41B8-AA24-49AEBF0602BB}" dt="2020-04-12T18:11:31.803" v="145" actId="113"/>
          <ac:spMkLst>
            <pc:docMk/>
            <pc:sldMk cId="3381853632" sldId="274"/>
            <ac:spMk id="20" creationId="{3F91D27E-C88B-40D8-8EF5-6F63A1A6305D}"/>
          </ac:spMkLst>
        </pc:spChg>
        <pc:spChg chg="add mod">
          <ac:chgData name="Елена Агибалова" userId="afae4b4ead802fba" providerId="LiveId" clId="{4893FAF3-3555-41B8-AA24-49AEBF0602BB}" dt="2020-04-12T18:11:37.193" v="146" actId="113"/>
          <ac:spMkLst>
            <pc:docMk/>
            <pc:sldMk cId="3381853632" sldId="274"/>
            <ac:spMk id="21" creationId="{ECA66748-72ED-4A72-A125-DC1355391983}"/>
          </ac:spMkLst>
        </pc:spChg>
        <pc:spChg chg="add mod">
          <ac:chgData name="Елена Агибалова" userId="afae4b4ead802fba" providerId="LiveId" clId="{4893FAF3-3555-41B8-AA24-49AEBF0602BB}" dt="2020-04-12T18:11:54.857" v="160" actId="403"/>
          <ac:spMkLst>
            <pc:docMk/>
            <pc:sldMk cId="3381853632" sldId="274"/>
            <ac:spMk id="22" creationId="{82717E31-0F82-48B3-83DD-9DBBE1C9A04F}"/>
          </ac:spMkLst>
        </pc:spChg>
        <pc:spChg chg="add del">
          <ac:chgData name="Елена Агибалова" userId="afae4b4ead802fba" providerId="LiveId" clId="{4893FAF3-3555-41B8-AA24-49AEBF0602BB}" dt="2020-04-12T18:12:29.903" v="162" actId="478"/>
          <ac:spMkLst>
            <pc:docMk/>
            <pc:sldMk cId="3381853632" sldId="274"/>
            <ac:spMk id="23" creationId="{A09BF44A-2EA0-4B5D-A105-6FB308FA6475}"/>
          </ac:spMkLst>
        </pc:spChg>
        <pc:spChg chg="add mod">
          <ac:chgData name="Елена Агибалова" userId="afae4b4ead802fba" providerId="LiveId" clId="{4893FAF3-3555-41B8-AA24-49AEBF0602BB}" dt="2020-04-12T18:12:53.355" v="166" actId="1076"/>
          <ac:spMkLst>
            <pc:docMk/>
            <pc:sldMk cId="3381853632" sldId="274"/>
            <ac:spMk id="24" creationId="{472AC214-BB60-4B75-8647-569498ABBC96}"/>
          </ac:spMkLst>
        </pc:spChg>
        <pc:spChg chg="add mod">
          <ac:chgData name="Елена Агибалова" userId="afae4b4ead802fba" providerId="LiveId" clId="{4893FAF3-3555-41B8-AA24-49AEBF0602BB}" dt="2020-04-12T18:13:45.474" v="184" actId="1076"/>
          <ac:spMkLst>
            <pc:docMk/>
            <pc:sldMk cId="3381853632" sldId="274"/>
            <ac:spMk id="25" creationId="{096DAAF1-6242-4264-A384-28AEB2F7A7B6}"/>
          </ac:spMkLst>
        </pc:spChg>
        <pc:cxnChg chg="add mod">
          <ac:chgData name="Елена Агибалова" userId="afae4b4ead802fba" providerId="LiveId" clId="{4893FAF3-3555-41B8-AA24-49AEBF0602BB}" dt="2020-04-12T18:08:25.900" v="49" actId="13822"/>
          <ac:cxnSpMkLst>
            <pc:docMk/>
            <pc:sldMk cId="3381853632" sldId="274"/>
            <ac:cxnSpMk id="6" creationId="{F76752A7-B357-4714-93A3-F9178BF491BA}"/>
          </ac:cxnSpMkLst>
        </pc:cxnChg>
        <pc:cxnChg chg="add mod">
          <ac:chgData name="Елена Агибалова" userId="afae4b4ead802fba" providerId="LiveId" clId="{4893FAF3-3555-41B8-AA24-49AEBF0602BB}" dt="2020-04-12T18:08:03.120" v="46" actId="14100"/>
          <ac:cxnSpMkLst>
            <pc:docMk/>
            <pc:sldMk cId="3381853632" sldId="274"/>
            <ac:cxnSpMk id="7" creationId="{A96BF364-0E06-464B-A407-490348D523D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8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003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08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839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3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6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4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3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4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5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8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3F5F-0D0B-476E-8898-720BB4DD9F7F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D83025-4E56-4E30-97C4-79449532B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5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72657A-E540-4EED-B89D-BE376A118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320" y="4192938"/>
            <a:ext cx="8150613" cy="229059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+mj-lt"/>
              </a:rPr>
              <a:t>Агибалова Наталья Ивановна,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учитель русского языка и литературы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ОКОУ «</a:t>
            </a:r>
            <a:r>
              <a:rPr lang="ru-RU" sz="2400" dirty="0" err="1">
                <a:solidFill>
                  <a:schemeClr val="tx1"/>
                </a:solidFill>
                <a:latin typeface="+mj-lt"/>
              </a:rPr>
              <a:t>Клюквинская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 школа-интернат»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+mj-lt"/>
              </a:rPr>
              <a:t>Курского района Курской области 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74F12-C96D-475B-91AE-1F6B47223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638" y="1475659"/>
            <a:ext cx="9176620" cy="1748725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Функциональные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стили речи  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271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F7CE75-476D-410E-85CE-A00698383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99" y="272413"/>
            <a:ext cx="9060432" cy="6140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 </a:t>
            </a:r>
            <a:r>
              <a:rPr lang="ru-RU" sz="2600" dirty="0">
                <a:solidFill>
                  <a:schemeClr val="tx1"/>
                </a:solidFill>
              </a:rPr>
              <a:t>использует ресурсы всех других стилей, в первую очередь научного и художественного.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К жанрам публицистического стиля относятся: </a:t>
            </a:r>
          </a:p>
          <a:p>
            <a:r>
              <a:rPr lang="ru-RU" sz="2600" dirty="0">
                <a:solidFill>
                  <a:schemeClr val="tx1"/>
                </a:solidFill>
              </a:rPr>
              <a:t>очерки;</a:t>
            </a:r>
          </a:p>
          <a:p>
            <a:r>
              <a:rPr lang="ru-RU" sz="2600" dirty="0">
                <a:solidFill>
                  <a:schemeClr val="tx1"/>
                </a:solidFill>
              </a:rPr>
              <a:t>статьи;</a:t>
            </a:r>
          </a:p>
          <a:p>
            <a:r>
              <a:rPr lang="ru-RU" sz="2600" dirty="0">
                <a:solidFill>
                  <a:schemeClr val="tx1"/>
                </a:solidFill>
              </a:rPr>
              <a:t>фельетоны; </a:t>
            </a:r>
          </a:p>
          <a:p>
            <a:r>
              <a:rPr lang="ru-RU" sz="2600" dirty="0">
                <a:solidFill>
                  <a:schemeClr val="tx1"/>
                </a:solidFill>
              </a:rPr>
              <a:t>репортажи; </a:t>
            </a:r>
          </a:p>
          <a:p>
            <a:r>
              <a:rPr lang="ru-RU" sz="2600" dirty="0">
                <a:solidFill>
                  <a:schemeClr val="tx1"/>
                </a:solidFill>
              </a:rPr>
              <a:t>интервью;</a:t>
            </a:r>
          </a:p>
          <a:p>
            <a:r>
              <a:rPr lang="ru-RU" sz="2600" dirty="0">
                <a:solidFill>
                  <a:schemeClr val="tx1"/>
                </a:solidFill>
              </a:rPr>
              <a:t>реклама и др.</a:t>
            </a:r>
          </a:p>
        </p:txBody>
      </p:sp>
    </p:spTree>
    <p:extLst>
      <p:ext uri="{BB962C8B-B14F-4D97-AF65-F5344CB8AC3E}">
        <p14:creationId xmlns:p14="http://schemas.microsoft.com/office/powerpoint/2010/main" val="281852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74814D-E5DD-48D8-BB8A-34E79E7CB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73" y="331789"/>
            <a:ext cx="9179187" cy="609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В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публицистическом стиле </a:t>
            </a:r>
            <a:r>
              <a:rPr lang="ru-RU" sz="2600" dirty="0">
                <a:solidFill>
                  <a:schemeClr val="tx1"/>
                </a:solidFill>
              </a:rPr>
              <a:t>отражаются общественно значимые явления, события, проблемы, факты дня сегодняшнего. Стремление к эмоциональной насыщенности языка определяет использование всех возможных изобразительно-выразительных средств (метафоры, эпитеты, сравнения, олицетворения и др.). Однако эти приёмы превращаются в 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языковые штампы</a:t>
            </a:r>
            <a:r>
              <a:rPr lang="ru-RU" sz="2600" dirty="0">
                <a:solidFill>
                  <a:schemeClr val="tx1"/>
                </a:solidFill>
              </a:rPr>
              <a:t>, если они повторяются, тиражируются в различных публицистических текстах.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Наиболее чётко в письменной форме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представлен на страницах газет. Поэтому одной из его разновидностей является </a:t>
            </a:r>
            <a:r>
              <a:rPr lang="ru-RU" sz="2600" b="1" dirty="0" err="1">
                <a:solidFill>
                  <a:schemeClr val="accent2">
                    <a:lumMod val="75000"/>
                  </a:schemeClr>
                </a:solidFill>
              </a:rPr>
              <a:t>газетно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-публицистический стиль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0479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AE0845-55FD-47EA-9232-4B1A480B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22" y="343664"/>
            <a:ext cx="4369679" cy="559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/>
              <a:t>К жанрам </a:t>
            </a:r>
            <a:r>
              <a:rPr lang="ru-RU" sz="2600" b="1" dirty="0" err="1">
                <a:solidFill>
                  <a:schemeClr val="accent2">
                    <a:lumMod val="75000"/>
                  </a:schemeClr>
                </a:solidFill>
              </a:rPr>
              <a:t>газетно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-публицистического стиля </a:t>
            </a:r>
            <a:r>
              <a:rPr lang="ru-RU" sz="2600" dirty="0"/>
              <a:t>относятся:</a:t>
            </a:r>
          </a:p>
          <a:p>
            <a:r>
              <a:rPr lang="ru-RU" sz="2600" dirty="0"/>
              <a:t>репортажи;</a:t>
            </a:r>
          </a:p>
          <a:p>
            <a:r>
              <a:rPr lang="ru-RU" sz="2600" dirty="0"/>
              <a:t>статьи; </a:t>
            </a:r>
          </a:p>
          <a:p>
            <a:r>
              <a:rPr lang="ru-RU" sz="2600" dirty="0"/>
              <a:t>рецензии; </a:t>
            </a:r>
          </a:p>
          <a:p>
            <a:r>
              <a:rPr lang="ru-RU" sz="2600" dirty="0"/>
              <a:t>интервью; </a:t>
            </a:r>
          </a:p>
          <a:p>
            <a:r>
              <a:rPr lang="ru-RU" sz="2600" dirty="0"/>
              <a:t>заметки; </a:t>
            </a:r>
          </a:p>
          <a:p>
            <a:r>
              <a:rPr lang="ru-RU" sz="2600" dirty="0"/>
              <a:t>отчёты; </a:t>
            </a:r>
          </a:p>
          <a:p>
            <a:r>
              <a:rPr lang="ru-RU" sz="2600" dirty="0"/>
              <a:t>обзоры и др.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256CB4A2-4A75-4321-B5C1-3ABA602C695C}"/>
              </a:ext>
            </a:extLst>
          </p:cNvPr>
          <p:cNvSpPr txBox="1">
            <a:spLocks/>
          </p:cNvSpPr>
          <p:nvPr/>
        </p:nvSpPr>
        <p:spPr>
          <a:xfrm>
            <a:off x="5069225" y="343664"/>
            <a:ext cx="4369679" cy="5593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dirty="0"/>
              <a:t>К жанрам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художественно-публицистического стиля </a:t>
            </a:r>
            <a:r>
              <a:rPr lang="ru-RU" sz="2600" dirty="0"/>
              <a:t>относятся:</a:t>
            </a:r>
          </a:p>
          <a:p>
            <a:r>
              <a:rPr lang="ru-RU" sz="2600" dirty="0"/>
              <a:t>очерки;</a:t>
            </a:r>
          </a:p>
          <a:p>
            <a:r>
              <a:rPr lang="ru-RU" sz="2600" dirty="0"/>
              <a:t>эссе;</a:t>
            </a:r>
          </a:p>
          <a:p>
            <a:r>
              <a:rPr lang="ru-RU" sz="2600" dirty="0"/>
              <a:t>фельетоны.</a:t>
            </a:r>
          </a:p>
        </p:txBody>
      </p:sp>
    </p:spTree>
    <p:extLst>
      <p:ext uri="{BB962C8B-B14F-4D97-AF65-F5344CB8AC3E}">
        <p14:creationId xmlns:p14="http://schemas.microsoft.com/office/powerpoint/2010/main" val="177025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B6C2E1-9DAF-4BD8-8198-0A8AA4DF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78" y="533670"/>
            <a:ext cx="8811050" cy="6021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Тексты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публицистического стиля</a:t>
            </a:r>
            <a:r>
              <a:rPr lang="ru-RU" sz="2600" dirty="0">
                <a:solidFill>
                  <a:schemeClr val="tx1"/>
                </a:solidFill>
              </a:rPr>
              <a:t>, как и художественного произведения, отражают индивидуальность автора, поэтому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</a:t>
            </a:r>
            <a:r>
              <a:rPr lang="ru-RU" sz="2600" dirty="0">
                <a:solidFill>
                  <a:schemeClr val="tx1"/>
                </a:solidFill>
              </a:rPr>
              <a:t> часто смешивают со стилем художественной литературы. В отличие от научного и официально-делового стилей,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</a:t>
            </a:r>
            <a:r>
              <a:rPr lang="ru-RU" sz="2600" dirty="0">
                <a:solidFill>
                  <a:schemeClr val="tx1"/>
                </a:solidFill>
              </a:rPr>
              <a:t> не является строго регламентированным и допускает вариантность норм.</a:t>
            </a:r>
          </a:p>
        </p:txBody>
      </p:sp>
    </p:spTree>
    <p:extLst>
      <p:ext uri="{BB962C8B-B14F-4D97-AF65-F5344CB8AC3E}">
        <p14:creationId xmlns:p14="http://schemas.microsoft.com/office/powerpoint/2010/main" val="326722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DF7A1D5-F4F1-43D7-941F-DCE95FA70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5" y="1222439"/>
            <a:ext cx="9286063" cy="5285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В основе 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разговорного стиля </a:t>
            </a:r>
            <a:r>
              <a:rPr lang="ru-RU" sz="2600" dirty="0">
                <a:solidFill>
                  <a:schemeClr val="tx1"/>
                </a:solidFill>
              </a:rPr>
              <a:t>лежит разговорная речь. Основной функцией разговорного стиля является общение (коммуникация), а основная его форма — устная. В составе разговорного стиля выделяются 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литературно-разговорный стиль</a:t>
            </a:r>
            <a:r>
              <a:rPr lang="ru-RU" sz="2600" dirty="0">
                <a:solidFill>
                  <a:schemeClr val="tx1"/>
                </a:solidFill>
              </a:rPr>
              <a:t>, использующий общепринятые слова, соответствующие нормам литературного языка, и 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разговорно-просторечная разновидность</a:t>
            </a:r>
            <a:r>
              <a:rPr lang="ru-RU" sz="2600" dirty="0">
                <a:solidFill>
                  <a:schemeClr val="tx1"/>
                </a:solidFill>
              </a:rPr>
              <a:t>, которой свойственны слова и обороты, отклоняющиеся от литературных норм, имеющие оттенок стилевой </a:t>
            </a:r>
            <a:r>
              <a:rPr lang="ru-RU" sz="2600" dirty="0" err="1">
                <a:solidFill>
                  <a:schemeClr val="tx1"/>
                </a:solidFill>
              </a:rPr>
              <a:t>сниженности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Письменная форма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разговорного стиля</a:t>
            </a:r>
            <a:r>
              <a:rPr lang="ru-RU" sz="2600" dirty="0">
                <a:solidFill>
                  <a:schemeClr val="tx1"/>
                </a:solidFill>
              </a:rPr>
              <a:t> реализуется в </a:t>
            </a:r>
            <a:r>
              <a:rPr lang="ru-RU" sz="2600" i="1" dirty="0">
                <a:solidFill>
                  <a:schemeClr val="tx1"/>
                </a:solidFill>
              </a:rPr>
              <a:t>эпистолярном жанре</a:t>
            </a:r>
            <a:r>
              <a:rPr lang="ru-RU" sz="2600" dirty="0">
                <a:solidFill>
                  <a:schemeClr val="tx1"/>
                </a:solidFill>
              </a:rPr>
              <a:t> (частные письма, личная переписка, а также дневниковые записи).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53F2F80-6A07-4F86-8618-B0032CF1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56" y="205839"/>
            <a:ext cx="8596668" cy="993569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Разговорный стиль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787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35B3D1-C398-47B7-AEC3-8906642A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48" y="1733078"/>
            <a:ext cx="9357315" cy="49190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Язык художественной литературы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является инструментом художественного творчества и сочетает в себе языковые средства всех других стилей речи. Однако в языке художественной литературы эти изобразительные средства выступают в особой роли: целью их использования становится эстетическое и эмоциональное воздействие на читателя. Художественная литература допускает употребление просторечных, диалектных слов и выражений и даже вульгаризмов. В языке художественной литературы используется всё многообразие изобразительно-выразительных средств (метафора, эпитет, антитеза, гипербола и т. д.).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A1F20FF-2913-434F-8215-7F023C6B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7" y="205839"/>
            <a:ext cx="9583387" cy="9935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Язык художественной литературы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34037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6A75F3-5CE8-4E31-B47D-4A6570896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21" y="343664"/>
            <a:ext cx="9369192" cy="6152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Основная цель этого стиля речи — создать средствами языка художественные образы, поэтому в художественной литературе широко используются эмоционально окрашенные обороты речи. Стремление к яркой образности заставляет авторов избегать речевых трафаретов, шаблонов, искать для выражения мысли новые варианты и формы.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Язык художественной литературы</a:t>
            </a:r>
            <a:r>
              <a:rPr lang="ru-RU" sz="2600" dirty="0">
                <a:solidFill>
                  <a:schemeClr val="tx1"/>
                </a:solidFill>
              </a:rPr>
              <a:t> как один из функциональных стилей во многом противопоставлен научному стилю. Как говорил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В.Г. Белинский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«философ говорит силлогизмами, а поэт — образами и картинами. А говорят оба они одно и то же... Один 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доказывает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, другой 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показывает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, и оба убеждают, только один — логическими доводами, другой — картинами».</a:t>
            </a:r>
          </a:p>
        </p:txBody>
      </p:sp>
    </p:spTree>
    <p:extLst>
      <p:ext uri="{BB962C8B-B14F-4D97-AF65-F5344CB8AC3E}">
        <p14:creationId xmlns:p14="http://schemas.microsoft.com/office/powerpoint/2010/main" val="187952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9EB5AC-C105-4BFA-A545-C961945E402E}"/>
              </a:ext>
            </a:extLst>
          </p:cNvPr>
          <p:cNvSpPr/>
          <p:nvPr/>
        </p:nvSpPr>
        <p:spPr>
          <a:xfrm>
            <a:off x="3547432" y="848299"/>
            <a:ext cx="2952522" cy="9474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Стили речи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76752A7-B357-4714-93A3-F9178BF491BA}"/>
              </a:ext>
            </a:extLst>
          </p:cNvPr>
          <p:cNvCxnSpPr>
            <a:cxnSpLocks/>
          </p:cNvCxnSpPr>
          <p:nvPr/>
        </p:nvCxnSpPr>
        <p:spPr>
          <a:xfrm flipH="1">
            <a:off x="3712685" y="1806766"/>
            <a:ext cx="881350" cy="85931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96BF364-0E06-464B-A407-490348D523DB}"/>
              </a:ext>
            </a:extLst>
          </p:cNvPr>
          <p:cNvCxnSpPr>
            <a:cxnSpLocks/>
          </p:cNvCxnSpPr>
          <p:nvPr/>
        </p:nvCxnSpPr>
        <p:spPr>
          <a:xfrm>
            <a:off x="5468039" y="1806766"/>
            <a:ext cx="855643" cy="85931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808D53A6-61D3-4F07-A889-C0EAFC9D424B}"/>
              </a:ext>
            </a:extLst>
          </p:cNvPr>
          <p:cNvSpPr/>
          <p:nvPr/>
        </p:nvSpPr>
        <p:spPr>
          <a:xfrm>
            <a:off x="1839818" y="2803796"/>
            <a:ext cx="2754217" cy="7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научный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F532799-EB78-4E5C-8E6A-5E75868F34F1}"/>
              </a:ext>
            </a:extLst>
          </p:cNvPr>
          <p:cNvSpPr/>
          <p:nvPr/>
        </p:nvSpPr>
        <p:spPr>
          <a:xfrm>
            <a:off x="1839818" y="3701669"/>
            <a:ext cx="2754217" cy="7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публицистический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3F91D27E-C88B-40D8-8EF5-6F63A1A6305D}"/>
              </a:ext>
            </a:extLst>
          </p:cNvPr>
          <p:cNvSpPr/>
          <p:nvPr/>
        </p:nvSpPr>
        <p:spPr>
          <a:xfrm>
            <a:off x="1839818" y="4599542"/>
            <a:ext cx="2754217" cy="7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официально-деловой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ECA66748-72ED-4A72-A125-DC1355391983}"/>
              </a:ext>
            </a:extLst>
          </p:cNvPr>
          <p:cNvSpPr/>
          <p:nvPr/>
        </p:nvSpPr>
        <p:spPr>
          <a:xfrm>
            <a:off x="1839818" y="5497415"/>
            <a:ext cx="2754217" cy="7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художественный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82717E31-0F82-48B3-83DD-9DBBE1C9A04F}"/>
              </a:ext>
            </a:extLst>
          </p:cNvPr>
          <p:cNvSpPr/>
          <p:nvPr/>
        </p:nvSpPr>
        <p:spPr>
          <a:xfrm>
            <a:off x="5523124" y="2803796"/>
            <a:ext cx="2754217" cy="716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разговорный</a:t>
            </a:r>
          </a:p>
        </p:txBody>
      </p:sp>
      <p:sp>
        <p:nvSpPr>
          <p:cNvPr id="24" name="Левая круглая скобка 23">
            <a:extLst>
              <a:ext uri="{FF2B5EF4-FFF2-40B4-BE49-F238E27FC236}">
                <a16:creationId xmlns:a16="http://schemas.microsoft.com/office/drawing/2014/main" id="{472AC214-BB60-4B75-8647-569498ABBC96}"/>
              </a:ext>
            </a:extLst>
          </p:cNvPr>
          <p:cNvSpPr/>
          <p:nvPr/>
        </p:nvSpPr>
        <p:spPr>
          <a:xfrm>
            <a:off x="1705963" y="3249977"/>
            <a:ext cx="45719" cy="2699129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6DAAF1-6242-4264-A384-28AEB2F7A7B6}"/>
              </a:ext>
            </a:extLst>
          </p:cNvPr>
          <p:cNvSpPr txBox="1"/>
          <p:nvPr/>
        </p:nvSpPr>
        <p:spPr>
          <a:xfrm>
            <a:off x="1352414" y="3476156"/>
            <a:ext cx="457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книжный</a:t>
            </a:r>
          </a:p>
        </p:txBody>
      </p:sp>
    </p:spTree>
    <p:extLst>
      <p:ext uri="{BB962C8B-B14F-4D97-AF65-F5344CB8AC3E}">
        <p14:creationId xmlns:p14="http://schemas.microsoft.com/office/powerpoint/2010/main" val="3381853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E53A6-7316-47E7-8CA0-E42DA9AC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3340"/>
            <a:ext cx="8596668" cy="94606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BCBD09-1199-41EC-9A83-BF8E4385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009" y="1330037"/>
            <a:ext cx="9619012" cy="47469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Н.Г. </a:t>
            </a:r>
            <a:r>
              <a:rPr lang="ru-RU" sz="2600" dirty="0" err="1">
                <a:solidFill>
                  <a:schemeClr val="tx1"/>
                </a:solidFill>
              </a:rPr>
              <a:t>Гольцова</a:t>
            </a:r>
            <a:r>
              <a:rPr lang="ru-RU" sz="2600" dirty="0">
                <a:solidFill>
                  <a:schemeClr val="tx1"/>
                </a:solidFill>
              </a:rPr>
              <a:t>, И.В. Шамшин, М.А. </a:t>
            </a:r>
            <a:r>
              <a:rPr lang="ru-RU" sz="2600" dirty="0" err="1">
                <a:solidFill>
                  <a:schemeClr val="tx1"/>
                </a:solidFill>
              </a:rPr>
              <a:t>Мищерина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</a:rPr>
              <a:t>Русский язык и литература Русский язык, учебник для 10-11 классов общеобразовательных учреждений, базовый уровень, в двух частях</a:t>
            </a:r>
          </a:p>
        </p:txBody>
      </p:sp>
    </p:spTree>
    <p:extLst>
      <p:ext uri="{BB962C8B-B14F-4D97-AF65-F5344CB8AC3E}">
        <p14:creationId xmlns:p14="http://schemas.microsoft.com/office/powerpoint/2010/main" val="373800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DD5DF0-BA59-47E8-BA1D-FAD04D1C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070" y="522515"/>
            <a:ext cx="9357315" cy="5554474"/>
          </a:xfrm>
        </p:spPr>
        <p:txBody>
          <a:bodyPr/>
          <a:lstStyle/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Стилистика</a:t>
            </a:r>
            <a:r>
              <a:rPr lang="ru-RU" sz="2800" dirty="0"/>
              <a:t> — </a:t>
            </a:r>
            <a:r>
              <a:rPr lang="ru-RU" sz="2800" dirty="0">
                <a:solidFill>
                  <a:schemeClr val="tx1"/>
                </a:solidFill>
              </a:rPr>
              <a:t>раздел науки о языке, изучающий стили языка и стили речи, а также изобразительно-выразительные средства.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dirty="0"/>
          </a:p>
          <a:p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</a:rPr>
              <a:t>Стиль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(от греч. 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stýlos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— палочка для письма) </a:t>
            </a:r>
            <a:r>
              <a:rPr lang="ru-RU" sz="2800" dirty="0">
                <a:solidFill>
                  <a:schemeClr val="tx1"/>
                </a:solidFill>
              </a:rPr>
              <a:t>— способ словесного выражения мыслей, слог. Стиль характеризуется особенностями в отборе, сочетании и организации языковых средств в связи с задачами общения.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00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4976D3-A28E-4E6E-AE52-739AE7D22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0" y="106879"/>
            <a:ext cx="8823367" cy="2256312"/>
          </a:xfrm>
        </p:spPr>
        <p:txBody>
          <a:bodyPr/>
          <a:lstStyle/>
          <a:p>
            <a:pPr marL="0" indent="0">
              <a:buNone/>
            </a:pP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</a:rPr>
              <a:t>Функциональный стиль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2600" dirty="0">
                <a:solidFill>
                  <a:schemeClr val="tx1"/>
                </a:solidFill>
              </a:rPr>
              <a:t>— это подсистема (разновидность) литературного языка, имеющая определённую сферу функционирования и обладающая стилистически значимыми (маркированными) языковыми средствами.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Функциональные стили языка">
            <a:extLst>
              <a:ext uri="{FF2B5EF4-FFF2-40B4-BE49-F238E27FC236}">
                <a16:creationId xmlns:a16="http://schemas.microsoft.com/office/drawing/2014/main" id="{B55A92A7-1519-481B-AB71-02343CEB2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93" y="2377992"/>
            <a:ext cx="6944100" cy="234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C73E903-F0A4-4922-8E1F-525387057E14}"/>
              </a:ext>
            </a:extLst>
          </p:cNvPr>
          <p:cNvSpPr/>
          <p:nvPr/>
        </p:nvSpPr>
        <p:spPr>
          <a:xfrm>
            <a:off x="451259" y="4724066"/>
            <a:ext cx="8051473" cy="189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Язык художественной литературы </a:t>
            </a: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одним из функциональных стилей.</a:t>
            </a:r>
            <a:r>
              <a:rPr lang="ru-RU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 как вид искусства выполняет особую эстетическую функцию.</a:t>
            </a:r>
            <a:endParaRPr lang="ru-RU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0D709-5622-4801-A651-C75EC483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46" y="182089"/>
            <a:ext cx="7766022" cy="1029195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Научный 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78995-90F2-4575-9421-A5AED0DE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1" y="1211283"/>
            <a:ext cx="9749641" cy="36575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>
                <a:solidFill>
                  <a:schemeClr val="tx1"/>
                </a:solidFill>
              </a:rPr>
              <a:t>Для </a:t>
            </a:r>
            <a:r>
              <a:rPr lang="ru-RU" sz="3400" b="1" dirty="0">
                <a:solidFill>
                  <a:schemeClr val="accent2">
                    <a:lumMod val="75000"/>
                  </a:schemeClr>
                </a:solidFill>
              </a:rPr>
              <a:t>научного стиля</a:t>
            </a:r>
            <a:r>
              <a:rPr lang="ru-RU" sz="3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400" dirty="0">
                <a:solidFill>
                  <a:schemeClr val="tx1"/>
                </a:solidFill>
              </a:rPr>
              <a:t>характерны:</a:t>
            </a:r>
            <a:br>
              <a:rPr lang="ru-RU" sz="3400" dirty="0">
                <a:solidFill>
                  <a:schemeClr val="tx1"/>
                </a:solidFill>
              </a:rPr>
            </a:br>
            <a:endParaRPr lang="ru-RU" sz="3400" dirty="0">
              <a:solidFill>
                <a:schemeClr val="tx1"/>
              </a:solidFill>
            </a:endParaRPr>
          </a:p>
          <a:p>
            <a:r>
              <a:rPr lang="ru-RU" sz="3400" dirty="0">
                <a:solidFill>
                  <a:schemeClr val="tx1"/>
                </a:solidFill>
              </a:rPr>
              <a:t>отвлечённость и обобщённость описываемого явления;</a:t>
            </a:r>
          </a:p>
          <a:p>
            <a:r>
              <a:rPr lang="ru-RU" sz="3400" dirty="0">
                <a:solidFill>
                  <a:schemeClr val="tx1"/>
                </a:solidFill>
              </a:rPr>
              <a:t>логико-понятийная абстракция значения;</a:t>
            </a:r>
          </a:p>
          <a:p>
            <a:r>
              <a:rPr lang="ru-RU" sz="3400" dirty="0">
                <a:solidFill>
                  <a:schemeClr val="tx1"/>
                </a:solidFill>
              </a:rPr>
              <a:t>логически последовательный характер изложения;</a:t>
            </a:r>
          </a:p>
          <a:p>
            <a:r>
              <a:rPr lang="ru-RU" sz="3400" dirty="0" err="1">
                <a:solidFill>
                  <a:schemeClr val="tx1"/>
                </a:solidFill>
              </a:rPr>
              <a:t>терминологичность</a:t>
            </a:r>
            <a:r>
              <a:rPr lang="ru-RU" sz="3400" dirty="0">
                <a:solidFill>
                  <a:schemeClr val="tx1"/>
                </a:solidFill>
              </a:rPr>
              <a:t>;</a:t>
            </a:r>
          </a:p>
          <a:p>
            <a:r>
              <a:rPr lang="ru-RU" sz="3400" dirty="0">
                <a:solidFill>
                  <a:schemeClr val="tx1"/>
                </a:solidFill>
              </a:rPr>
              <a:t>стремление к объективной оценке явления, к полноте выражения;</a:t>
            </a:r>
          </a:p>
          <a:p>
            <a:r>
              <a:rPr lang="ru-RU" sz="3400" dirty="0">
                <a:solidFill>
                  <a:schemeClr val="tx1"/>
                </a:solidFill>
              </a:rPr>
              <a:t>регламентированность нормативных языковых средств.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B23770-8E72-44A6-8A5A-DE01E4065EFA}"/>
              </a:ext>
            </a:extLst>
          </p:cNvPr>
          <p:cNvSpPr/>
          <p:nvPr/>
        </p:nvSpPr>
        <p:spPr>
          <a:xfrm>
            <a:off x="427511" y="5000386"/>
            <a:ext cx="85966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Научный стиль </a:t>
            </a:r>
            <a:r>
              <a:rPr lang="ru-RU" sz="2600" dirty="0">
                <a:ea typeface="Times New Roman" panose="02020603050405020304" pitchFamily="18" charset="0"/>
              </a:rPr>
              <a:t>имеет преимущественно письменную форму, но возможны и устные формы (доклад, сообщение, лекция).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5874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D4809F-CF89-4AC7-A4C5-DB63CA016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74" y="331789"/>
            <a:ext cx="8858552" cy="309721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600" u="sng" dirty="0">
                <a:solidFill>
                  <a:schemeClr val="tx1"/>
                </a:solidFill>
              </a:rPr>
              <a:t>Основными жанрами </a:t>
            </a: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</a:rPr>
              <a:t>научного стиля </a:t>
            </a:r>
            <a:r>
              <a:rPr lang="ru-RU" sz="2600" u="sng" dirty="0">
                <a:solidFill>
                  <a:schemeClr val="tx1"/>
                </a:solidFill>
              </a:rPr>
              <a:t>являются:</a:t>
            </a:r>
          </a:p>
          <a:p>
            <a:pPr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монография;</a:t>
            </a:r>
          </a:p>
          <a:p>
            <a:pPr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статья; </a:t>
            </a:r>
          </a:p>
          <a:p>
            <a:pPr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тезисы;</a:t>
            </a:r>
          </a:p>
          <a:p>
            <a:pPr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конспект;</a:t>
            </a:r>
          </a:p>
          <a:p>
            <a:pPr>
              <a:spcBef>
                <a:spcPts val="0"/>
              </a:spcBef>
            </a:pPr>
            <a:r>
              <a:rPr lang="ru-RU" sz="2600" dirty="0">
                <a:solidFill>
                  <a:schemeClr val="tx1"/>
                </a:solidFill>
              </a:rPr>
              <a:t>аннотация и др.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C29E8C1-F976-4F44-B747-3C6936197194}"/>
              </a:ext>
            </a:extLst>
          </p:cNvPr>
          <p:cNvSpPr txBox="1">
            <a:spLocks/>
          </p:cNvSpPr>
          <p:nvPr/>
        </p:nvSpPr>
        <p:spPr>
          <a:xfrm>
            <a:off x="321074" y="3155867"/>
            <a:ext cx="8858552" cy="4491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000"/>
              </a:spcAft>
              <a:buNone/>
            </a:pPr>
            <a:r>
              <a:rPr lang="ru-RU" sz="2600" u="sng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Разновидностями</a:t>
            </a:r>
            <a:r>
              <a:rPr lang="ru-RU" sz="2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u="sng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научного стиля </a:t>
            </a:r>
            <a:r>
              <a:rPr lang="ru-RU" sz="2600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>
              <a:spcBef>
                <a:spcPts val="0"/>
              </a:spcBef>
            </a:pPr>
            <a:r>
              <a:rPr lang="ru-RU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 научный;</a:t>
            </a:r>
          </a:p>
          <a:p>
            <a:pPr>
              <a:spcBef>
                <a:spcPts val="0"/>
              </a:spcBef>
            </a:pPr>
            <a:r>
              <a:rPr lang="ru-RU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учебно-научный;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ru-RU" sz="26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научно-популярный.</a:t>
            </a:r>
            <a:endParaRPr lang="ru-RU" sz="2600" b="1" dirty="0">
              <a:solidFill>
                <a:schemeClr val="accent2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Последний находит воплощение в очерке, научной статье, книге, предназначенной для широкого круга читателей.</a:t>
            </a:r>
          </a:p>
        </p:txBody>
      </p:sp>
    </p:spTree>
    <p:extLst>
      <p:ext uri="{BB962C8B-B14F-4D97-AF65-F5344CB8AC3E}">
        <p14:creationId xmlns:p14="http://schemas.microsoft.com/office/powerpoint/2010/main" val="344298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2EF65D-B76A-4216-9938-ACBECEE4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58" y="205377"/>
            <a:ext cx="9132125" cy="1592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Специфику</a:t>
            </a:r>
            <a:r>
              <a:rPr lang="ru-RU" sz="2600" dirty="0"/>
              <a:t>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научного стиля </a:t>
            </a:r>
            <a:r>
              <a:rPr lang="ru-RU" sz="2600" dirty="0">
                <a:solidFill>
                  <a:schemeClr val="tx1"/>
                </a:solidFill>
              </a:rPr>
              <a:t>— стиля научного изложения — легко обнаружить, если сопоставить разные описания одного и того же предмета в зависимости от целей высказывания.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67EAF62-666C-442B-85FA-284ACB46B9D9}"/>
              </a:ext>
            </a:extLst>
          </p:cNvPr>
          <p:cNvSpPr/>
          <p:nvPr/>
        </p:nvSpPr>
        <p:spPr>
          <a:xfrm>
            <a:off x="-66909" y="1828981"/>
            <a:ext cx="9883458" cy="3504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Камбалы,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камбалообразные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— отряд рыб, близких к окунеобразным, отличаются от последних строением черепа во взрослом состоянии, в связи с чем глаза находятся на одной стороне. Тело сильно сжато с боков, у большей части камбал — широкое и относительно короткое...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(БСЭ. 2-е изд. Т. 19. 1953. С. 477)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2. Большие плоские камбалы, привыкшие жить на тенистом дне тихих будочек, поражают чёрно-зелёным цветом своей толстой кожи, усеянной плоскими костяными шипами, похожими на ракушки.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(В. Катаев «Белеет парус одинокий»)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DE442B8-BF95-4683-950D-7909C9F449B2}"/>
              </a:ext>
            </a:extLst>
          </p:cNvPr>
          <p:cNvSpPr txBox="1">
            <a:spLocks/>
          </p:cNvSpPr>
          <p:nvPr/>
        </p:nvSpPr>
        <p:spPr>
          <a:xfrm>
            <a:off x="308758" y="5237072"/>
            <a:ext cx="9298380" cy="1670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В обоих отрывках дано описание, но цели описания различны, отсюда разная манера и абсолютно разный отбор языковых средств. </a:t>
            </a:r>
          </a:p>
          <a:p>
            <a:pPr marL="0" indent="0">
              <a:buFont typeface="Wingdings 3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В первом отрывке описание логико-понятийное, во втором — художественно-образное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27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C59C9-0E69-4EEE-BA43-FBEACC68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360218"/>
            <a:ext cx="9440883" cy="1320800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Официально-деловой стиль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4D3231-B77D-4918-A29A-0AC75ECB7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36" y="1488613"/>
            <a:ext cx="8596668" cy="459155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Официально-деловой стиль </a:t>
            </a:r>
            <a:r>
              <a:rPr lang="ru-RU" sz="2600" dirty="0">
                <a:solidFill>
                  <a:schemeClr val="tx1"/>
                </a:solidFill>
              </a:rPr>
              <a:t>— это язык официально-деловых отношений, возникающих между органами государства, организациями и частными лицами. Основной тип текста официально-делового стиля — документ, соответствующий образцу со строго установленными правилами, сдержанным изложением, точностью. В деловых текстах нельзя использовать экспрессивно-окрашенные языковые средства, разговорную лексику, изобразительно-выразительные средства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8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46AB06-26E8-4858-A343-0A7A0387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47" y="141784"/>
            <a:ext cx="8965430" cy="343268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Официально-деловой стиль </a:t>
            </a:r>
            <a:r>
              <a:rPr lang="ru-RU" dirty="0"/>
              <a:t>использует термины и профессионализмы (юридические, бухгалтерские): </a:t>
            </a:r>
            <a:r>
              <a:rPr lang="ru-RU" i="1" dirty="0"/>
              <a:t>импорт, истец, извещение, квитанция, контракт, спрос</a:t>
            </a:r>
            <a:r>
              <a:rPr lang="ru-RU" dirty="0"/>
              <a:t> и т. д. Также в официально-деловом стиле используются канцеляризмы — устойчивые обороты речи, свойственные для языка документов: </a:t>
            </a:r>
            <a:r>
              <a:rPr lang="ru-RU" i="1" dirty="0"/>
              <a:t>вышеуказанный, настоящий, согласно просьбе, в установленном порядке</a:t>
            </a:r>
            <a:r>
              <a:rPr lang="ru-RU" dirty="0"/>
              <a:t> и т. д.</a:t>
            </a:r>
          </a:p>
          <a:p>
            <a:pPr marL="0" indent="0">
              <a:buNone/>
            </a:pPr>
            <a:r>
              <a:rPr lang="ru-RU" dirty="0"/>
              <a:t>Для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официально-делового стиля </a:t>
            </a:r>
            <a:r>
              <a:rPr lang="ru-RU" dirty="0"/>
              <a:t>характерны следующие языковые особенности: местоимение Вы следует писать с прописной буквы: </a:t>
            </a:r>
            <a:r>
              <a:rPr lang="ru-RU" i="1" dirty="0"/>
              <a:t>доводим до Вашего сведения</a:t>
            </a:r>
            <a:r>
              <a:rPr lang="ru-RU" dirty="0"/>
              <a:t>; содержание документа ведётся от третьего лица: </a:t>
            </a:r>
            <a:r>
              <a:rPr lang="ru-RU" i="1" dirty="0"/>
              <a:t>ТАСС уполномочен заявить.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Официально-деловой стиль </a:t>
            </a:r>
            <a:r>
              <a:rPr lang="ru-RU" dirty="0"/>
              <a:t>включает в себя такие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жанры</a:t>
            </a:r>
            <a:r>
              <a:rPr lang="ru-RU" dirty="0"/>
              <a:t>: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486BAC5-A246-4029-A546-278F097D46C0}"/>
              </a:ext>
            </a:extLst>
          </p:cNvPr>
          <p:cNvSpPr txBox="1">
            <a:spLocks/>
          </p:cNvSpPr>
          <p:nvPr/>
        </p:nvSpPr>
        <p:spPr>
          <a:xfrm>
            <a:off x="390347" y="3571504"/>
            <a:ext cx="8965430" cy="3432689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закон; </a:t>
            </a:r>
          </a:p>
          <a:p>
            <a:r>
              <a:rPr lang="ru-RU" dirty="0"/>
              <a:t>устав;</a:t>
            </a:r>
          </a:p>
          <a:p>
            <a:r>
              <a:rPr lang="ru-RU" dirty="0"/>
              <a:t>инструкция;</a:t>
            </a:r>
          </a:p>
          <a:p>
            <a:r>
              <a:rPr lang="ru-RU" dirty="0"/>
              <a:t>акт;</a:t>
            </a:r>
          </a:p>
          <a:p>
            <a:r>
              <a:rPr lang="ru-RU" dirty="0"/>
              <a:t>приказ; </a:t>
            </a:r>
          </a:p>
          <a:p>
            <a:r>
              <a:rPr lang="ru-RU" dirty="0"/>
              <a:t>распоряжение; </a:t>
            </a:r>
          </a:p>
          <a:p>
            <a:r>
              <a:rPr lang="ru-RU" dirty="0"/>
              <a:t>заявление;</a:t>
            </a:r>
          </a:p>
          <a:p>
            <a:r>
              <a:rPr lang="ru-RU" dirty="0"/>
              <a:t>характеристика;</a:t>
            </a:r>
          </a:p>
          <a:p>
            <a:r>
              <a:rPr lang="ru-RU" dirty="0"/>
              <a:t>справка;</a:t>
            </a:r>
          </a:p>
          <a:p>
            <a:r>
              <a:rPr lang="ru-RU" dirty="0"/>
              <a:t>протокол;</a:t>
            </a:r>
          </a:p>
          <a:p>
            <a:r>
              <a:rPr lang="ru-RU" dirty="0"/>
              <a:t>доверенность;</a:t>
            </a:r>
          </a:p>
          <a:p>
            <a:r>
              <a:rPr lang="ru-RU" dirty="0"/>
              <a:t>деловое письмо;</a:t>
            </a:r>
          </a:p>
          <a:p>
            <a:r>
              <a:rPr lang="ru-RU" dirty="0"/>
              <a:t>объяснительная записка;</a:t>
            </a:r>
          </a:p>
          <a:p>
            <a:r>
              <a:rPr lang="ru-RU" dirty="0"/>
              <a:t>приказ; </a:t>
            </a:r>
          </a:p>
          <a:p>
            <a:r>
              <a:rPr lang="ru-RU" dirty="0"/>
              <a:t>решение;</a:t>
            </a:r>
          </a:p>
          <a:p>
            <a:r>
              <a:rPr lang="ru-RU" dirty="0"/>
              <a:t>постановление и т. д.</a:t>
            </a:r>
          </a:p>
        </p:txBody>
      </p:sp>
    </p:spTree>
    <p:extLst>
      <p:ext uri="{BB962C8B-B14F-4D97-AF65-F5344CB8AC3E}">
        <p14:creationId xmlns:p14="http://schemas.microsoft.com/office/powerpoint/2010/main" val="66714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97164-B05B-404B-BDC9-685AD16FB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56" y="205839"/>
            <a:ext cx="8596668" cy="993569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6F2CF9-DECE-42F5-A6BA-D16087195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5" y="1294410"/>
            <a:ext cx="8727923" cy="521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 </a:t>
            </a:r>
            <a:r>
              <a:rPr lang="ru-RU" sz="2600" dirty="0">
                <a:solidFill>
                  <a:schemeClr val="tx1"/>
                </a:solidFill>
              </a:rPr>
              <a:t>занимает особое место среди функциональных стилей, так как основные функции, которые он выполняет, — это функции воздействия и сообщения.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Публицистический стиль реализуется </a:t>
            </a:r>
            <a:r>
              <a:rPr lang="ru-RU" sz="2600" dirty="0">
                <a:solidFill>
                  <a:schemeClr val="tx1"/>
                </a:solidFill>
              </a:rPr>
              <a:t>в средствах массовой информации (СМИ) (это язык газет, радио, телевидения и т. д.) и художественно-публицистических текстах. </a:t>
            </a:r>
          </a:p>
        </p:txBody>
      </p:sp>
    </p:spTree>
    <p:extLst>
      <p:ext uri="{BB962C8B-B14F-4D97-AF65-F5344CB8AC3E}">
        <p14:creationId xmlns:p14="http://schemas.microsoft.com/office/powerpoint/2010/main" val="31535509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1139</Words>
  <Application>Microsoft Office PowerPoint</Application>
  <PresentationFormat>Широкоэкранный</PresentationFormat>
  <Paragraphs>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Аспект</vt:lpstr>
      <vt:lpstr>Функциональные  стили речи  </vt:lpstr>
      <vt:lpstr>Презентация PowerPoint</vt:lpstr>
      <vt:lpstr>Презентация PowerPoint</vt:lpstr>
      <vt:lpstr>Научный стиль</vt:lpstr>
      <vt:lpstr>Презентация PowerPoint</vt:lpstr>
      <vt:lpstr>Презентация PowerPoint</vt:lpstr>
      <vt:lpstr>Официально-деловой стиль</vt:lpstr>
      <vt:lpstr>Презентация PowerPoint</vt:lpstr>
      <vt:lpstr>Публицистический стиль</vt:lpstr>
      <vt:lpstr>Презентация PowerPoint</vt:lpstr>
      <vt:lpstr>Презентация PowerPoint</vt:lpstr>
      <vt:lpstr>Презентация PowerPoint</vt:lpstr>
      <vt:lpstr>Презентация PowerPoint</vt:lpstr>
      <vt:lpstr>Разговорный стиль</vt:lpstr>
      <vt:lpstr>Язык художественной литературы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Стилистика как раздел науки о языке. Функциональные стили  </dc:title>
  <dc:creator>Елена Агибалова</dc:creator>
  <cp:lastModifiedBy>Елена Агибалова</cp:lastModifiedBy>
  <cp:revision>1</cp:revision>
  <dcterms:created xsi:type="dcterms:W3CDTF">2020-04-12T13:47:29Z</dcterms:created>
  <dcterms:modified xsi:type="dcterms:W3CDTF">2020-04-12T18:25:06Z</dcterms:modified>
</cp:coreProperties>
</file>