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2" r:id="rId2"/>
    <p:sldId id="296" r:id="rId3"/>
    <p:sldId id="310" r:id="rId4"/>
    <p:sldId id="300" r:id="rId5"/>
    <p:sldId id="308" r:id="rId6"/>
    <p:sldId id="286" r:id="rId7"/>
    <p:sldId id="287" r:id="rId8"/>
    <p:sldId id="284" r:id="rId9"/>
    <p:sldId id="31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F66"/>
    <a:srgbClr val="CCECFF"/>
    <a:srgbClr val="CCFF33"/>
    <a:srgbClr val="4F81BD"/>
    <a:srgbClr val="6699FF"/>
    <a:srgbClr val="52BAA1"/>
    <a:srgbClr val="FFFF00"/>
    <a:srgbClr val="FF0066"/>
    <a:srgbClr val="354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D31D7-357D-411C-A577-4893152D4DB1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B1B4B1-5652-4E6C-A737-094748F4DD04}">
      <dgm:prSet custT="1"/>
      <dgm:spPr>
        <a:solidFill>
          <a:srgbClr val="CCCCFF">
            <a:alpha val="90000"/>
          </a:srgbClr>
        </a:solidFill>
      </dgm:spPr>
      <dgm:t>
        <a:bodyPr/>
        <a:lstStyle/>
        <a:p>
          <a:pPr rtl="0"/>
          <a:r>
            <a:rPr lang="ru-RU" sz="2000" b="1" dirty="0" smtClean="0"/>
            <a:t>Заключается в необходимости</a:t>
          </a:r>
        </a:p>
        <a:p>
          <a:pPr rtl="0"/>
          <a:r>
            <a:rPr lang="ru-RU" sz="2000" b="1" dirty="0" smtClean="0"/>
            <a:t>наполнения внутреннего мира ребенка положительными эмоциями</a:t>
          </a:r>
          <a:endParaRPr lang="ru-RU" sz="2000" b="1" dirty="0"/>
        </a:p>
      </dgm:t>
    </dgm:pt>
    <dgm:pt modelId="{0E139D60-91CC-4528-BFFF-6A9A6C4AC577}" type="parTrans" cxnId="{241C21D1-BD43-4DEF-BA54-1AD1205CB46D}">
      <dgm:prSet/>
      <dgm:spPr/>
      <dgm:t>
        <a:bodyPr/>
        <a:lstStyle/>
        <a:p>
          <a:endParaRPr lang="ru-RU"/>
        </a:p>
      </dgm:t>
    </dgm:pt>
    <dgm:pt modelId="{4A94ED08-B5A3-4554-A824-9FD53DA1DE52}" type="sibTrans" cxnId="{241C21D1-BD43-4DEF-BA54-1AD1205CB46D}">
      <dgm:prSet/>
      <dgm:spPr/>
      <dgm:t>
        <a:bodyPr/>
        <a:lstStyle/>
        <a:p>
          <a:endParaRPr lang="ru-RU"/>
        </a:p>
      </dgm:t>
    </dgm:pt>
    <dgm:pt modelId="{D9245EDC-3935-4F4F-A238-6A61FCDE590B}" type="pres">
      <dgm:prSet presAssocID="{AE1D31D7-357D-411C-A577-4893152D4DB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66F03E5-83CB-40B8-8C6B-3A086B7010BE}" type="pres">
      <dgm:prSet presAssocID="{AE1D31D7-357D-411C-A577-4893152D4DB1}" presName="pyramid" presStyleLbl="node1" presStyleIdx="0" presStyleCnt="1"/>
      <dgm:spPr/>
    </dgm:pt>
    <dgm:pt modelId="{00CC747A-AF14-4E7A-9793-FF8A409CF2A2}" type="pres">
      <dgm:prSet presAssocID="{AE1D31D7-357D-411C-A577-4893152D4DB1}" presName="theList" presStyleCnt="0"/>
      <dgm:spPr/>
    </dgm:pt>
    <dgm:pt modelId="{EA674615-C880-427A-97E2-80C73E3A0528}" type="pres">
      <dgm:prSet presAssocID="{FAB1B4B1-5652-4E6C-A737-094748F4DD04}" presName="aNode" presStyleLbl="fgAcc1" presStyleIdx="0" presStyleCnt="1" custLinFactNeighborX="2792" custLinFactNeighborY="-16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B6EE1-0CF4-43DC-812D-6BD7E6AB1E63}" type="pres">
      <dgm:prSet presAssocID="{FAB1B4B1-5652-4E6C-A737-094748F4DD04}" presName="aSpace" presStyleCnt="0"/>
      <dgm:spPr/>
    </dgm:pt>
  </dgm:ptLst>
  <dgm:cxnLst>
    <dgm:cxn modelId="{AEA83B03-00AF-4B35-8B29-C1B5178E9614}" type="presOf" srcId="{FAB1B4B1-5652-4E6C-A737-094748F4DD04}" destId="{EA674615-C880-427A-97E2-80C73E3A0528}" srcOrd="0" destOrd="0" presId="urn:microsoft.com/office/officeart/2005/8/layout/pyramid2"/>
    <dgm:cxn modelId="{4DEF8C41-8A12-4282-B2C0-970102D5981B}" type="presOf" srcId="{AE1D31D7-357D-411C-A577-4893152D4DB1}" destId="{D9245EDC-3935-4F4F-A238-6A61FCDE590B}" srcOrd="0" destOrd="0" presId="urn:microsoft.com/office/officeart/2005/8/layout/pyramid2"/>
    <dgm:cxn modelId="{241C21D1-BD43-4DEF-BA54-1AD1205CB46D}" srcId="{AE1D31D7-357D-411C-A577-4893152D4DB1}" destId="{FAB1B4B1-5652-4E6C-A737-094748F4DD04}" srcOrd="0" destOrd="0" parTransId="{0E139D60-91CC-4528-BFFF-6A9A6C4AC577}" sibTransId="{4A94ED08-B5A3-4554-A824-9FD53DA1DE52}"/>
    <dgm:cxn modelId="{A2A0753C-6DB2-48C0-9742-832BE0873A84}" type="presParOf" srcId="{D9245EDC-3935-4F4F-A238-6A61FCDE590B}" destId="{266F03E5-83CB-40B8-8C6B-3A086B7010BE}" srcOrd="0" destOrd="0" presId="urn:microsoft.com/office/officeart/2005/8/layout/pyramid2"/>
    <dgm:cxn modelId="{FC73D987-B9BF-4E32-9FDE-6B617A00BD79}" type="presParOf" srcId="{D9245EDC-3935-4F4F-A238-6A61FCDE590B}" destId="{00CC747A-AF14-4E7A-9793-FF8A409CF2A2}" srcOrd="1" destOrd="0" presId="urn:microsoft.com/office/officeart/2005/8/layout/pyramid2"/>
    <dgm:cxn modelId="{42F14129-939A-4B48-97BD-268C36BAD3DC}" type="presParOf" srcId="{00CC747A-AF14-4E7A-9793-FF8A409CF2A2}" destId="{EA674615-C880-427A-97E2-80C73E3A0528}" srcOrd="0" destOrd="0" presId="urn:microsoft.com/office/officeart/2005/8/layout/pyramid2"/>
    <dgm:cxn modelId="{CAF7AA8C-48BA-4E65-B01B-EF266D2F0B27}" type="presParOf" srcId="{00CC747A-AF14-4E7A-9793-FF8A409CF2A2}" destId="{235B6EE1-0CF4-43DC-812D-6BD7E6AB1E63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4C4010-610C-4EAD-A1A2-A423B7243EC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197A2C-A502-4E1B-B57A-37DB35F187A8}">
      <dgm:prSet custT="1"/>
      <dgm:spPr>
        <a:solidFill>
          <a:srgbClr val="CCCCFF">
            <a:alpha val="90000"/>
          </a:srgbClr>
        </a:solidFill>
      </dgm:spPr>
      <dgm:t>
        <a:bodyPr/>
        <a:lstStyle/>
        <a:p>
          <a:pPr rtl="0"/>
          <a:r>
            <a:rPr lang="ru-RU" sz="2000" b="1" dirty="0" smtClean="0"/>
            <a:t>Связана с поиском путей развития детей через самые доступные направления музыкальной деятельности</a:t>
          </a:r>
          <a:endParaRPr lang="ru-RU" sz="2000" b="1" dirty="0"/>
        </a:p>
      </dgm:t>
    </dgm:pt>
    <dgm:pt modelId="{CA9B5045-0DAC-4FB1-818B-8A5242E4467A}" type="parTrans" cxnId="{F181BFE3-1301-4AC0-9418-B795F2D7D388}">
      <dgm:prSet/>
      <dgm:spPr/>
      <dgm:t>
        <a:bodyPr/>
        <a:lstStyle/>
        <a:p>
          <a:endParaRPr lang="ru-RU"/>
        </a:p>
      </dgm:t>
    </dgm:pt>
    <dgm:pt modelId="{DBD8270B-BF22-42A9-A27E-756EBE833ECA}" type="sibTrans" cxnId="{F181BFE3-1301-4AC0-9418-B795F2D7D388}">
      <dgm:prSet/>
      <dgm:spPr/>
      <dgm:t>
        <a:bodyPr/>
        <a:lstStyle/>
        <a:p>
          <a:endParaRPr lang="ru-RU"/>
        </a:p>
      </dgm:t>
    </dgm:pt>
    <dgm:pt modelId="{2969255C-E7A9-41C7-A22A-ECC585A9A807}" type="pres">
      <dgm:prSet presAssocID="{8D4C4010-610C-4EAD-A1A2-A423B7243EC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735B732-4C94-418B-93DE-1CAC3216DF91}" type="pres">
      <dgm:prSet presAssocID="{8D4C4010-610C-4EAD-A1A2-A423B7243ECB}" presName="pyramid" presStyleLbl="node1" presStyleIdx="0" presStyleCnt="1"/>
      <dgm:spPr/>
    </dgm:pt>
    <dgm:pt modelId="{56711DBD-4207-4951-A0AD-87F47CA5D464}" type="pres">
      <dgm:prSet presAssocID="{8D4C4010-610C-4EAD-A1A2-A423B7243ECB}" presName="theList" presStyleCnt="0"/>
      <dgm:spPr/>
    </dgm:pt>
    <dgm:pt modelId="{DE5E66EF-3325-4538-B16B-19958B8C95D7}" type="pres">
      <dgm:prSet presAssocID="{20197A2C-A502-4E1B-B57A-37DB35F187A8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4F30D-7441-4F02-A7F4-339B162AC3C9}" type="pres">
      <dgm:prSet presAssocID="{20197A2C-A502-4E1B-B57A-37DB35F187A8}" presName="aSpace" presStyleCnt="0"/>
      <dgm:spPr/>
    </dgm:pt>
  </dgm:ptLst>
  <dgm:cxnLst>
    <dgm:cxn modelId="{4334076E-890F-40C3-9F39-C29F925463BF}" type="presOf" srcId="{20197A2C-A502-4E1B-B57A-37DB35F187A8}" destId="{DE5E66EF-3325-4538-B16B-19958B8C95D7}" srcOrd="0" destOrd="0" presId="urn:microsoft.com/office/officeart/2005/8/layout/pyramid2"/>
    <dgm:cxn modelId="{4B64BC53-AF0A-4921-B282-6481572DF934}" type="presOf" srcId="{8D4C4010-610C-4EAD-A1A2-A423B7243ECB}" destId="{2969255C-E7A9-41C7-A22A-ECC585A9A807}" srcOrd="0" destOrd="0" presId="urn:microsoft.com/office/officeart/2005/8/layout/pyramid2"/>
    <dgm:cxn modelId="{F181BFE3-1301-4AC0-9418-B795F2D7D388}" srcId="{8D4C4010-610C-4EAD-A1A2-A423B7243ECB}" destId="{20197A2C-A502-4E1B-B57A-37DB35F187A8}" srcOrd="0" destOrd="0" parTransId="{CA9B5045-0DAC-4FB1-818B-8A5242E4467A}" sibTransId="{DBD8270B-BF22-42A9-A27E-756EBE833ECA}"/>
    <dgm:cxn modelId="{C76C6A1F-FDA5-42D1-8F86-A5956B46D336}" type="presParOf" srcId="{2969255C-E7A9-41C7-A22A-ECC585A9A807}" destId="{A735B732-4C94-418B-93DE-1CAC3216DF91}" srcOrd="0" destOrd="0" presId="urn:microsoft.com/office/officeart/2005/8/layout/pyramid2"/>
    <dgm:cxn modelId="{D415873A-3FAC-41FF-B35E-99B5DB14A502}" type="presParOf" srcId="{2969255C-E7A9-41C7-A22A-ECC585A9A807}" destId="{56711DBD-4207-4951-A0AD-87F47CA5D464}" srcOrd="1" destOrd="0" presId="urn:microsoft.com/office/officeart/2005/8/layout/pyramid2"/>
    <dgm:cxn modelId="{0DD48BE0-52F5-42C4-BB8C-09AC51B46C26}" type="presParOf" srcId="{56711DBD-4207-4951-A0AD-87F47CA5D464}" destId="{DE5E66EF-3325-4538-B16B-19958B8C95D7}" srcOrd="0" destOrd="0" presId="urn:microsoft.com/office/officeart/2005/8/layout/pyramid2"/>
    <dgm:cxn modelId="{D7A509AB-AA6B-4AD0-BDE3-345CB744837E}" type="presParOf" srcId="{56711DBD-4207-4951-A0AD-87F47CA5D464}" destId="{5F04F30D-7441-4F02-A7F4-339B162AC3C9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4ED161-51DD-404F-8D28-1B61428F087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3CF3A4-61AE-47A7-81BE-ACCC27020BC4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 sz="2400" b="1" dirty="0">
            <a:solidFill>
              <a:schemeClr val="tx1"/>
            </a:solidFill>
          </a:endParaRPr>
        </a:p>
      </dgm:t>
    </dgm:pt>
    <dgm:pt modelId="{EE0992A4-84A4-46BB-90AC-74686028DD90}" type="parTrans" cxnId="{D3A10A08-4CE1-4EF8-8C8B-38BF960D32AD}">
      <dgm:prSet/>
      <dgm:spPr/>
      <dgm:t>
        <a:bodyPr/>
        <a:lstStyle/>
        <a:p>
          <a:endParaRPr lang="ru-RU"/>
        </a:p>
      </dgm:t>
    </dgm:pt>
    <dgm:pt modelId="{C0C8A3DB-B8D8-44E2-9004-06A23433BA3F}" type="sibTrans" cxnId="{D3A10A08-4CE1-4EF8-8C8B-38BF960D32AD}">
      <dgm:prSet/>
      <dgm:spPr/>
      <dgm:t>
        <a:bodyPr/>
        <a:lstStyle/>
        <a:p>
          <a:endParaRPr lang="ru-RU"/>
        </a:p>
      </dgm:t>
    </dgm:pt>
    <dgm:pt modelId="{05DAF644-1C5A-4E21-87EF-7A35A5AADB74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Звучащие</a:t>
          </a:r>
          <a:r>
            <a:rPr lang="ru-RU" sz="2400" b="1" baseline="0" dirty="0" smtClean="0">
              <a:solidFill>
                <a:schemeClr val="tx1"/>
              </a:solidFill>
            </a:rPr>
            <a:t> жесты</a:t>
          </a:r>
        </a:p>
        <a:p>
          <a:r>
            <a:rPr lang="ru-RU" sz="2400" b="1" baseline="0" dirty="0" smtClean="0">
              <a:solidFill>
                <a:schemeClr val="tx1"/>
              </a:solidFill>
            </a:rPr>
            <a:t>Музыкальные инструменты</a:t>
          </a:r>
          <a:endParaRPr lang="ru-RU" sz="2400" b="1" dirty="0">
            <a:solidFill>
              <a:schemeClr val="tx1"/>
            </a:solidFill>
          </a:endParaRPr>
        </a:p>
      </dgm:t>
    </dgm:pt>
    <dgm:pt modelId="{EDE4FCB2-423D-4A96-B9F8-DC0F52ABF895}" type="parTrans" cxnId="{08AEF08C-4FC7-4C72-83BC-DAD017C98A27}">
      <dgm:prSet/>
      <dgm:spPr/>
      <dgm:t>
        <a:bodyPr/>
        <a:lstStyle/>
        <a:p>
          <a:endParaRPr lang="ru-RU"/>
        </a:p>
      </dgm:t>
    </dgm:pt>
    <dgm:pt modelId="{0ABD1E7E-D5B6-4A03-A3AC-9A7CF2D15B73}" type="sibTrans" cxnId="{08AEF08C-4FC7-4C72-83BC-DAD017C98A27}">
      <dgm:prSet/>
      <dgm:spPr/>
      <dgm:t>
        <a:bodyPr/>
        <a:lstStyle/>
        <a:p>
          <a:endParaRPr lang="ru-RU"/>
        </a:p>
      </dgm:t>
    </dgm:pt>
    <dgm:pt modelId="{EFA7491B-3E3D-4636-A70F-D27422549EF5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 sz="2000" b="1" dirty="0" smtClean="0">
            <a:solidFill>
              <a:schemeClr val="tx1"/>
            </a:solidFill>
          </a:endParaRPr>
        </a:p>
      </dgm:t>
    </dgm:pt>
    <dgm:pt modelId="{489EB18C-37BB-4D67-961B-43D60BBEC495}" type="parTrans" cxnId="{F3B5E875-CA6A-4496-B33F-9693A2F2DC94}">
      <dgm:prSet/>
      <dgm:spPr/>
      <dgm:t>
        <a:bodyPr/>
        <a:lstStyle/>
        <a:p>
          <a:endParaRPr lang="ru-RU"/>
        </a:p>
      </dgm:t>
    </dgm:pt>
    <dgm:pt modelId="{1D89D917-ADB6-4FD6-A68C-3A60E734C8BB}" type="sibTrans" cxnId="{F3B5E875-CA6A-4496-B33F-9693A2F2DC94}">
      <dgm:prSet/>
      <dgm:spPr/>
      <dgm:t>
        <a:bodyPr/>
        <a:lstStyle/>
        <a:p>
          <a:endParaRPr lang="ru-RU"/>
        </a:p>
      </dgm:t>
    </dgm:pt>
    <dgm:pt modelId="{6F12A788-8FE0-4FBC-98AD-114294BA9AF6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Несложные</a:t>
          </a:r>
        </a:p>
        <a:p>
          <a:r>
            <a:rPr lang="ru-RU" sz="2400" b="1" dirty="0" smtClean="0">
              <a:solidFill>
                <a:schemeClr val="tx1"/>
              </a:solidFill>
            </a:rPr>
            <a:t>движения</a:t>
          </a:r>
          <a:endParaRPr lang="ru-RU" sz="2400" b="1" dirty="0">
            <a:solidFill>
              <a:schemeClr val="tx1"/>
            </a:solidFill>
          </a:endParaRPr>
        </a:p>
      </dgm:t>
    </dgm:pt>
    <dgm:pt modelId="{44D6B283-0125-4375-A484-F98D963AAFA4}" type="parTrans" cxnId="{74C71A50-D3A4-4116-B57A-C970DCDB39A7}">
      <dgm:prSet/>
      <dgm:spPr/>
      <dgm:t>
        <a:bodyPr/>
        <a:lstStyle/>
        <a:p>
          <a:endParaRPr lang="ru-RU"/>
        </a:p>
      </dgm:t>
    </dgm:pt>
    <dgm:pt modelId="{79E19F1D-39BE-40FF-8EE0-0E7B7CC90B79}" type="sibTrans" cxnId="{74C71A50-D3A4-4116-B57A-C970DCDB39A7}">
      <dgm:prSet/>
      <dgm:spPr/>
      <dgm:t>
        <a:bodyPr/>
        <a:lstStyle/>
        <a:p>
          <a:endParaRPr lang="ru-RU"/>
        </a:p>
      </dgm:t>
    </dgm:pt>
    <dgm:pt modelId="{8A9BB450-C506-44B3-8B02-D0133EE476B3}" type="pres">
      <dgm:prSet presAssocID="{C84ED161-51DD-404F-8D28-1B61428F087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B8B8E4-BCDA-42EC-A30E-283BA9731A81}" type="pres">
      <dgm:prSet presAssocID="{C84ED161-51DD-404F-8D28-1B61428F0875}" presName="diamond" presStyleLbl="bgShp" presStyleIdx="0" presStyleCnt="1" custScaleX="139320" custLinFactNeighborX="-1154" custLinFactNeighborY="-552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957CDF1A-214B-4317-A3CE-BD567227D1E7}" type="pres">
      <dgm:prSet presAssocID="{C84ED161-51DD-404F-8D28-1B61428F0875}" presName="quad1" presStyleLbl="node1" presStyleIdx="0" presStyleCnt="4" custScaleX="113133" custScaleY="116802" custLinFactNeighborX="-59720" custLinFactNeighborY="388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1DBC3-6604-457B-B076-1F0AC39B414C}" type="pres">
      <dgm:prSet presAssocID="{C84ED161-51DD-404F-8D28-1B61428F0875}" presName="quad2" presStyleLbl="node1" presStyleIdx="1" presStyleCnt="4" custScaleX="96571" custScaleY="81202" custLinFactY="19046" custLinFactNeighborX="-1308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27963-51CA-4669-8108-1D53981195EA}" type="pres">
      <dgm:prSet presAssocID="{C84ED161-51DD-404F-8D28-1B61428F0875}" presName="quad3" presStyleLbl="node1" presStyleIdx="2" presStyleCnt="4" custScaleX="90259" custScaleY="83531" custLinFactNeighborX="27240" custLinFactNeighborY="-296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1C169-7B61-448A-B158-A0F3386A56CB}" type="pres">
      <dgm:prSet presAssocID="{C84ED161-51DD-404F-8D28-1B61428F0875}" presName="quad4" presStyleLbl="node1" presStyleIdx="3" presStyleCnt="4" custScaleX="82240" custScaleY="71691" custLinFactNeighborX="84959" custLinFactNeighborY="325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0FDB6F-CD45-4BD3-88D4-8C058AEE87C1}" type="presOf" srcId="{C84ED161-51DD-404F-8D28-1B61428F0875}" destId="{8A9BB450-C506-44B3-8B02-D0133EE476B3}" srcOrd="0" destOrd="0" presId="urn:microsoft.com/office/officeart/2005/8/layout/matrix3"/>
    <dgm:cxn modelId="{4451FF2B-F004-4D42-A3B8-E85F6FFA9BAD}" type="presOf" srcId="{6F12A788-8FE0-4FBC-98AD-114294BA9AF6}" destId="{F6E1C169-7B61-448A-B158-A0F3386A56CB}" srcOrd="0" destOrd="0" presId="urn:microsoft.com/office/officeart/2005/8/layout/matrix3"/>
    <dgm:cxn modelId="{B13CA385-803F-4115-B378-5F8CBD7FCD15}" type="presOf" srcId="{EFA7491B-3E3D-4636-A70F-D27422549EF5}" destId="{39427963-51CA-4669-8108-1D53981195EA}" srcOrd="0" destOrd="0" presId="urn:microsoft.com/office/officeart/2005/8/layout/matrix3"/>
    <dgm:cxn modelId="{E0D2836A-0881-4C25-B894-A044DF294619}" type="presOf" srcId="{05DAF644-1C5A-4E21-87EF-7A35A5AADB74}" destId="{6361DBC3-6604-457B-B076-1F0AC39B414C}" srcOrd="0" destOrd="0" presId="urn:microsoft.com/office/officeart/2005/8/layout/matrix3"/>
    <dgm:cxn modelId="{F3B5E875-CA6A-4496-B33F-9693A2F2DC94}" srcId="{C84ED161-51DD-404F-8D28-1B61428F0875}" destId="{EFA7491B-3E3D-4636-A70F-D27422549EF5}" srcOrd="2" destOrd="0" parTransId="{489EB18C-37BB-4D67-961B-43D60BBEC495}" sibTransId="{1D89D917-ADB6-4FD6-A68C-3A60E734C8BB}"/>
    <dgm:cxn modelId="{74C71A50-D3A4-4116-B57A-C970DCDB39A7}" srcId="{C84ED161-51DD-404F-8D28-1B61428F0875}" destId="{6F12A788-8FE0-4FBC-98AD-114294BA9AF6}" srcOrd="3" destOrd="0" parTransId="{44D6B283-0125-4375-A484-F98D963AAFA4}" sibTransId="{79E19F1D-39BE-40FF-8EE0-0E7B7CC90B79}"/>
    <dgm:cxn modelId="{D3A10A08-4CE1-4EF8-8C8B-38BF960D32AD}" srcId="{C84ED161-51DD-404F-8D28-1B61428F0875}" destId="{C03CF3A4-61AE-47A7-81BE-ACCC27020BC4}" srcOrd="0" destOrd="0" parTransId="{EE0992A4-84A4-46BB-90AC-74686028DD90}" sibTransId="{C0C8A3DB-B8D8-44E2-9004-06A23433BA3F}"/>
    <dgm:cxn modelId="{EAC0E2CA-53B2-47F0-9E2F-F4F0C040A89C}" type="presOf" srcId="{C03CF3A4-61AE-47A7-81BE-ACCC27020BC4}" destId="{957CDF1A-214B-4317-A3CE-BD567227D1E7}" srcOrd="0" destOrd="0" presId="urn:microsoft.com/office/officeart/2005/8/layout/matrix3"/>
    <dgm:cxn modelId="{08AEF08C-4FC7-4C72-83BC-DAD017C98A27}" srcId="{C84ED161-51DD-404F-8D28-1B61428F0875}" destId="{05DAF644-1C5A-4E21-87EF-7A35A5AADB74}" srcOrd="1" destOrd="0" parTransId="{EDE4FCB2-423D-4A96-B9F8-DC0F52ABF895}" sibTransId="{0ABD1E7E-D5B6-4A03-A3AC-9A7CF2D15B73}"/>
    <dgm:cxn modelId="{D619964F-0127-4EE4-BF4E-6273153D23D8}" type="presParOf" srcId="{8A9BB450-C506-44B3-8B02-D0133EE476B3}" destId="{30B8B8E4-BCDA-42EC-A30E-283BA9731A81}" srcOrd="0" destOrd="0" presId="urn:microsoft.com/office/officeart/2005/8/layout/matrix3"/>
    <dgm:cxn modelId="{4E2C7579-1CC1-4CF3-86C1-BCD9663D686E}" type="presParOf" srcId="{8A9BB450-C506-44B3-8B02-D0133EE476B3}" destId="{957CDF1A-214B-4317-A3CE-BD567227D1E7}" srcOrd="1" destOrd="0" presId="urn:microsoft.com/office/officeart/2005/8/layout/matrix3"/>
    <dgm:cxn modelId="{C9D11D30-DE4B-40BA-978E-9ED60EFA252B}" type="presParOf" srcId="{8A9BB450-C506-44B3-8B02-D0133EE476B3}" destId="{6361DBC3-6604-457B-B076-1F0AC39B414C}" srcOrd="2" destOrd="0" presId="urn:microsoft.com/office/officeart/2005/8/layout/matrix3"/>
    <dgm:cxn modelId="{B54037D4-8820-4253-89E3-7A6EDD46CCE1}" type="presParOf" srcId="{8A9BB450-C506-44B3-8B02-D0133EE476B3}" destId="{39427963-51CA-4669-8108-1D53981195EA}" srcOrd="3" destOrd="0" presId="urn:microsoft.com/office/officeart/2005/8/layout/matrix3"/>
    <dgm:cxn modelId="{858A91AF-42C9-4030-B842-6F9E3CEF2D2D}" type="presParOf" srcId="{8A9BB450-C506-44B3-8B02-D0133EE476B3}" destId="{F6E1C169-7B61-448A-B158-A0F3386A56C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913DB0-C501-405F-A3D8-AC6F5CD1E6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B5DE05-F21B-4E93-A383-EA9138907D7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/>
            <a:t>   </a:t>
          </a:r>
          <a:r>
            <a:rPr lang="ru-RU" b="1" dirty="0" smtClean="0">
              <a:solidFill>
                <a:srgbClr val="FF0000"/>
              </a:solidFill>
            </a:rPr>
            <a:t>Речь и музыка</a:t>
          </a:r>
          <a:endParaRPr lang="ru-RU" b="1" dirty="0">
            <a:solidFill>
              <a:srgbClr val="FF0000"/>
            </a:solidFill>
          </a:endParaRPr>
        </a:p>
      </dgm:t>
    </dgm:pt>
    <dgm:pt modelId="{B30D3F6E-BE6D-4E74-83EC-E3AEF350174B}" type="parTrans" cxnId="{EBD437B6-5FF4-4DF6-B128-C5A5DC0EF029}">
      <dgm:prSet/>
      <dgm:spPr/>
      <dgm:t>
        <a:bodyPr/>
        <a:lstStyle/>
        <a:p>
          <a:endParaRPr lang="ru-RU"/>
        </a:p>
      </dgm:t>
    </dgm:pt>
    <dgm:pt modelId="{9227F23B-44A2-4C88-8ADC-D3671C8F3510}" type="sibTrans" cxnId="{EBD437B6-5FF4-4DF6-B128-C5A5DC0EF029}">
      <dgm:prSet/>
      <dgm:spPr/>
      <dgm:t>
        <a:bodyPr/>
        <a:lstStyle/>
        <a:p>
          <a:endParaRPr lang="ru-RU"/>
        </a:p>
      </dgm:t>
    </dgm:pt>
    <dgm:pt modelId="{8C38496B-8C28-4F27-B92C-508A200254F4}" type="pres">
      <dgm:prSet presAssocID="{DC913DB0-C501-405F-A3D8-AC6F5CD1E6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B5EDB6-DE7E-457F-97A8-5C27F3B1961E}" type="pres">
      <dgm:prSet presAssocID="{E1B5DE05-F21B-4E93-A383-EA9138907D7F}" presName="parentText" presStyleLbl="node1" presStyleIdx="0" presStyleCnt="1" custLinFactNeighborX="-1802" custLinFactNeighborY="-57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D437B6-5FF4-4DF6-B128-C5A5DC0EF029}" srcId="{DC913DB0-C501-405F-A3D8-AC6F5CD1E658}" destId="{E1B5DE05-F21B-4E93-A383-EA9138907D7F}" srcOrd="0" destOrd="0" parTransId="{B30D3F6E-BE6D-4E74-83EC-E3AEF350174B}" sibTransId="{9227F23B-44A2-4C88-8ADC-D3671C8F3510}"/>
    <dgm:cxn modelId="{979C06D3-A6A1-4BA4-A43E-25E2981C0E8A}" type="presOf" srcId="{E1B5DE05-F21B-4E93-A383-EA9138907D7F}" destId="{8DB5EDB6-DE7E-457F-97A8-5C27F3B1961E}" srcOrd="0" destOrd="0" presId="urn:microsoft.com/office/officeart/2005/8/layout/vList2"/>
    <dgm:cxn modelId="{6AA36430-D808-459F-807B-62B49A63E913}" type="presOf" srcId="{DC913DB0-C501-405F-A3D8-AC6F5CD1E658}" destId="{8C38496B-8C28-4F27-B92C-508A200254F4}" srcOrd="0" destOrd="0" presId="urn:microsoft.com/office/officeart/2005/8/layout/vList2"/>
    <dgm:cxn modelId="{0184F1AB-F0DE-4CD1-B4E6-2802708BA95E}" type="presParOf" srcId="{8C38496B-8C28-4F27-B92C-508A200254F4}" destId="{8DB5EDB6-DE7E-457F-97A8-5C27F3B196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66B3E2-77B0-41D9-9F04-F5D7DCD46A1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B574EF-D58A-45FA-B11E-67556A54296E}" type="pres">
      <dgm:prSet presAssocID="{7066B3E2-77B0-41D9-9F04-F5D7DCD46A1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E3B8E35-0DEB-44F7-9BFA-7BE1E73983E6}" type="presOf" srcId="{7066B3E2-77B0-41D9-9F04-F5D7DCD46A1C}" destId="{83B574EF-D58A-45FA-B11E-67556A54296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69D609-7F6F-4AB9-AF7D-807912FEFC0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653BA6-E8BE-4E81-9D20-7DBEB279A02E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ru-RU" sz="3200" b="1" dirty="0" smtClean="0">
              <a:solidFill>
                <a:srgbClr val="FF0000"/>
              </a:solidFill>
            </a:rPr>
            <a:t>Речь+ музыка+ звучащие </a:t>
          </a:r>
        </a:p>
        <a:p>
          <a:pPr rtl="0"/>
          <a:r>
            <a:rPr lang="ru-RU" sz="3200" b="1" dirty="0" smtClean="0">
              <a:solidFill>
                <a:srgbClr val="FF0000"/>
              </a:solidFill>
            </a:rPr>
            <a:t>                  жесты</a:t>
          </a:r>
          <a:endParaRPr lang="ru-RU" sz="3200" b="1" dirty="0">
            <a:solidFill>
              <a:srgbClr val="FF0000"/>
            </a:solidFill>
          </a:endParaRPr>
        </a:p>
      </dgm:t>
    </dgm:pt>
    <dgm:pt modelId="{A01CE6C1-423F-435F-BE79-5A7FACBDB7E0}" type="parTrans" cxnId="{20509696-9D2A-494A-A183-B1DE685D913E}">
      <dgm:prSet/>
      <dgm:spPr/>
      <dgm:t>
        <a:bodyPr/>
        <a:lstStyle/>
        <a:p>
          <a:endParaRPr lang="ru-RU"/>
        </a:p>
      </dgm:t>
    </dgm:pt>
    <dgm:pt modelId="{A311C71E-A90A-45A2-BAD6-BE21C17A9E0C}" type="sibTrans" cxnId="{20509696-9D2A-494A-A183-B1DE685D913E}">
      <dgm:prSet/>
      <dgm:spPr/>
      <dgm:t>
        <a:bodyPr/>
        <a:lstStyle/>
        <a:p>
          <a:endParaRPr lang="ru-RU"/>
        </a:p>
      </dgm:t>
    </dgm:pt>
    <dgm:pt modelId="{F6681B47-B4B3-47C0-9C2B-A2250664499D}" type="pres">
      <dgm:prSet presAssocID="{B669D609-7F6F-4AB9-AF7D-807912FEFC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766392-472C-4140-BAF1-B990429964EE}" type="pres">
      <dgm:prSet presAssocID="{F5653BA6-E8BE-4E81-9D20-7DBEB279A02E}" presName="parentText" presStyleLbl="node1" presStyleIdx="0" presStyleCnt="1" custScaleY="313045" custLinFactNeighborX="-2050" custLinFactNeighborY="-14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62417E-C576-4E57-A6B1-D009BDDBEFD8}" type="presOf" srcId="{F5653BA6-E8BE-4E81-9D20-7DBEB279A02E}" destId="{BC766392-472C-4140-BAF1-B990429964EE}" srcOrd="0" destOrd="0" presId="urn:microsoft.com/office/officeart/2005/8/layout/vList2"/>
    <dgm:cxn modelId="{20509696-9D2A-494A-A183-B1DE685D913E}" srcId="{B669D609-7F6F-4AB9-AF7D-807912FEFC09}" destId="{F5653BA6-E8BE-4E81-9D20-7DBEB279A02E}" srcOrd="0" destOrd="0" parTransId="{A01CE6C1-423F-435F-BE79-5A7FACBDB7E0}" sibTransId="{A311C71E-A90A-45A2-BAD6-BE21C17A9E0C}"/>
    <dgm:cxn modelId="{01B66911-2662-481F-B8C5-6F09A5B89A0E}" type="presOf" srcId="{B669D609-7F6F-4AB9-AF7D-807912FEFC09}" destId="{F6681B47-B4B3-47C0-9C2B-A2250664499D}" srcOrd="0" destOrd="0" presId="urn:microsoft.com/office/officeart/2005/8/layout/vList2"/>
    <dgm:cxn modelId="{84CEAB61-3D99-4A3B-85E5-55F2B542BC7D}" type="presParOf" srcId="{F6681B47-B4B3-47C0-9C2B-A2250664499D}" destId="{BC766392-472C-4140-BAF1-B990429964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9FC396-9B5C-485A-83F8-4874319F49F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073B91-FEC7-42AF-8D7E-43E5AD51273C}" type="pres">
      <dgm:prSet presAssocID="{D99FC396-9B5C-485A-83F8-4874319F49F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DAFE6E5-14C7-4C29-9006-23B8FE35DBB9}" type="presOf" srcId="{D99FC396-9B5C-485A-83F8-4874319F49F2}" destId="{30073B91-FEC7-42AF-8D7E-43E5AD51273C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F03E5-83CB-40B8-8C6B-3A086B7010BE}">
      <dsp:nvSpPr>
        <dsp:cNvPr id="0" name=""/>
        <dsp:cNvSpPr/>
      </dsp:nvSpPr>
      <dsp:spPr>
        <a:xfrm>
          <a:off x="0" y="0"/>
          <a:ext cx="3511826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74615-C880-427A-97E2-80C73E3A0528}">
      <dsp:nvSpPr>
        <dsp:cNvPr id="0" name=""/>
        <dsp:cNvSpPr/>
      </dsp:nvSpPr>
      <dsp:spPr>
        <a:xfrm>
          <a:off x="1755913" y="388640"/>
          <a:ext cx="2282686" cy="3217676"/>
        </a:xfrm>
        <a:prstGeom prst="roundRect">
          <a:avLst/>
        </a:prstGeom>
        <a:solidFill>
          <a:srgbClr val="CCCC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Заключается в необходимости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наполнения внутреннего мира ребенка положительными эмоциями</a:t>
          </a:r>
          <a:endParaRPr lang="ru-RU" sz="2000" b="1" kern="1200" dirty="0"/>
        </a:p>
      </dsp:txBody>
      <dsp:txXfrm>
        <a:off x="1867345" y="500072"/>
        <a:ext cx="2059822" cy="2994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5B732-4C94-418B-93DE-1CAC3216DF91}">
      <dsp:nvSpPr>
        <dsp:cNvPr id="0" name=""/>
        <dsp:cNvSpPr/>
      </dsp:nvSpPr>
      <dsp:spPr>
        <a:xfrm>
          <a:off x="0" y="0"/>
          <a:ext cx="3511826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E66EF-3325-4538-B16B-19958B8C95D7}">
      <dsp:nvSpPr>
        <dsp:cNvPr id="0" name=""/>
        <dsp:cNvSpPr/>
      </dsp:nvSpPr>
      <dsp:spPr>
        <a:xfrm>
          <a:off x="1755913" y="453038"/>
          <a:ext cx="2282686" cy="3217676"/>
        </a:xfrm>
        <a:prstGeom prst="roundRect">
          <a:avLst/>
        </a:prstGeom>
        <a:solidFill>
          <a:srgbClr val="CCCC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Связана с поиском путей развития детей через самые доступные направления музыкальной деятельности</a:t>
          </a:r>
          <a:endParaRPr lang="ru-RU" sz="2000" b="1" kern="1200" dirty="0"/>
        </a:p>
      </dsp:txBody>
      <dsp:txXfrm>
        <a:off x="1867345" y="564470"/>
        <a:ext cx="2059822" cy="29948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8B8E4-BCDA-42EC-A30E-283BA9731A81}">
      <dsp:nvSpPr>
        <dsp:cNvPr id="0" name=""/>
        <dsp:cNvSpPr/>
      </dsp:nvSpPr>
      <dsp:spPr>
        <a:xfrm>
          <a:off x="-168447" y="0"/>
          <a:ext cx="8689823" cy="623731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CDF1A-214B-4317-A3CE-BD567227D1E7}">
      <dsp:nvSpPr>
        <dsp:cNvPr id="0" name=""/>
        <dsp:cNvSpPr/>
      </dsp:nvSpPr>
      <dsp:spPr>
        <a:xfrm>
          <a:off x="37899" y="1333499"/>
          <a:ext cx="2752018" cy="2841269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chemeClr val="tx1"/>
            </a:solidFill>
          </a:endParaRPr>
        </a:p>
      </dsp:txBody>
      <dsp:txXfrm>
        <a:off x="172241" y="1467841"/>
        <a:ext cx="2483334" cy="2572585"/>
      </dsp:txXfrm>
    </dsp:sp>
    <dsp:sp modelId="{6361DBC3-6604-457B-B076-1F0AC39B414C}">
      <dsp:nvSpPr>
        <dsp:cNvPr id="0" name=""/>
        <dsp:cNvSpPr/>
      </dsp:nvSpPr>
      <dsp:spPr>
        <a:xfrm>
          <a:off x="4279912" y="3717035"/>
          <a:ext cx="2349139" cy="197528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Звучащие</a:t>
          </a:r>
          <a:r>
            <a:rPr lang="ru-RU" sz="2400" b="1" kern="1200" baseline="0" dirty="0" smtClean="0">
              <a:solidFill>
                <a:schemeClr val="tx1"/>
              </a:solidFill>
            </a:rPr>
            <a:t> жесты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tx1"/>
              </a:solidFill>
            </a:rPr>
            <a:t>Музыкальные инструменты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376337" y="3813460"/>
        <a:ext cx="2156289" cy="1782430"/>
      </dsp:txXfrm>
    </dsp:sp>
    <dsp:sp modelId="{39427963-51CA-4669-8108-1D53981195EA}">
      <dsp:nvSpPr>
        <dsp:cNvPr id="0" name=""/>
        <dsp:cNvSpPr/>
      </dsp:nvSpPr>
      <dsp:spPr>
        <a:xfrm>
          <a:off x="2431457" y="2692367"/>
          <a:ext cx="2195596" cy="2031934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</a:endParaRPr>
        </a:p>
      </dsp:txBody>
      <dsp:txXfrm>
        <a:off x="2530648" y="2791558"/>
        <a:ext cx="1997214" cy="1833552"/>
      </dsp:txXfrm>
    </dsp:sp>
    <dsp:sp modelId="{F6E1C169-7B61-448A-B158-A0F3386A56CB}">
      <dsp:nvSpPr>
        <dsp:cNvPr id="0" name=""/>
        <dsp:cNvSpPr/>
      </dsp:nvSpPr>
      <dsp:spPr>
        <a:xfrm>
          <a:off x="6352397" y="4349372"/>
          <a:ext cx="2000530" cy="174392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Несложные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движения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437528" y="4434503"/>
        <a:ext cx="1830268" cy="15736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5EDB6-DE7E-457F-97A8-5C27F3B1961E}">
      <dsp:nvSpPr>
        <dsp:cNvPr id="0" name=""/>
        <dsp:cNvSpPr/>
      </dsp:nvSpPr>
      <dsp:spPr>
        <a:xfrm>
          <a:off x="0" y="0"/>
          <a:ext cx="5256583" cy="1151279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/>
            <a:t>   </a:t>
          </a:r>
          <a:r>
            <a:rPr lang="ru-RU" sz="4800" b="1" kern="1200" dirty="0" smtClean="0">
              <a:solidFill>
                <a:srgbClr val="FF0000"/>
              </a:solidFill>
            </a:rPr>
            <a:t>Речь и музыка</a:t>
          </a:r>
          <a:endParaRPr lang="ru-RU" sz="4800" b="1" kern="1200" dirty="0">
            <a:solidFill>
              <a:srgbClr val="FF0000"/>
            </a:solidFill>
          </a:endParaRPr>
        </a:p>
      </dsp:txBody>
      <dsp:txXfrm>
        <a:off x="56201" y="56201"/>
        <a:ext cx="5144181" cy="10388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66392-472C-4140-BAF1-B990429964EE}">
      <dsp:nvSpPr>
        <dsp:cNvPr id="0" name=""/>
        <dsp:cNvSpPr/>
      </dsp:nvSpPr>
      <dsp:spPr>
        <a:xfrm>
          <a:off x="0" y="72009"/>
          <a:ext cx="4896544" cy="142702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0000"/>
              </a:solidFill>
            </a:rPr>
            <a:t>Речь+ музыка+ звучащие </a:t>
          </a:r>
        </a:p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0000"/>
              </a:solidFill>
            </a:rPr>
            <a:t>                  жесты</a:t>
          </a:r>
          <a:endParaRPr lang="ru-RU" sz="3200" b="1" kern="1200" dirty="0">
            <a:solidFill>
              <a:srgbClr val="FF0000"/>
            </a:solidFill>
          </a:endParaRPr>
        </a:p>
      </dsp:txBody>
      <dsp:txXfrm>
        <a:off x="69662" y="141671"/>
        <a:ext cx="4757220" cy="12877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03C3D-C234-4003-981F-8B79E07FB200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0A0EC-EC46-4EC3-B2F2-40BC1AD48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732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7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7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9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26044-D7A1-474A-B7DD-D37D850E2D24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5BD1-D059-4D01-8643-A11701CB8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02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5431">
        <p:split orient="vert"/>
      </p:transition>
    </mc:Choice>
    <mc:Fallback xmlns="">
      <p:transition spd="slow" advTm="25431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.png"/><Relationship Id="rId10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audio" Target="../media/media3.wav"/><Relationship Id="rId16" Type="http://schemas.openxmlformats.org/officeDocument/2006/relationships/image" Target="../media/image3.png"/><Relationship Id="rId1" Type="http://schemas.microsoft.com/office/2007/relationships/media" Target="../media/media3.wav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image" Target="../media/image15.png"/><Relationship Id="rId10" Type="http://schemas.openxmlformats.org/officeDocument/2006/relationships/diagramData" Target="../diagrams/data5.xml"/><Relationship Id="rId4" Type="http://schemas.openxmlformats.org/officeDocument/2006/relationships/image" Target="../media/image14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Layout" Target="../diagrams/layout6.xml"/><Relationship Id="rId11" Type="http://schemas.openxmlformats.org/officeDocument/2006/relationships/image" Target="../media/image17.png"/><Relationship Id="rId5" Type="http://schemas.openxmlformats.org/officeDocument/2006/relationships/diagramData" Target="../diagrams/data6.xml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Layout" Target="../diagrams/layout7.xml"/><Relationship Id="rId11" Type="http://schemas.openxmlformats.org/officeDocument/2006/relationships/image" Target="../media/image3.png"/><Relationship Id="rId5" Type="http://schemas.openxmlformats.org/officeDocument/2006/relationships/diagramData" Target="../diagrams/data7.xml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ownloads\krasivie-fony-dlya-prezentacii-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54" y="-12526"/>
            <a:ext cx="9206596" cy="1700808"/>
          </a:xfrm>
          <a:solidFill>
            <a:srgbClr val="CCECFF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Роль музыкально – речевых игр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в развитии дошкольников  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" y="3387452"/>
            <a:ext cx="4549546" cy="347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72" y="1691862"/>
            <a:ext cx="4571999" cy="343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7" y="5441771"/>
            <a:ext cx="3830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Выполнила: А.А. Мирошниченко </a:t>
            </a:r>
          </a:p>
          <a:p>
            <a:r>
              <a:rPr lang="ru-RU" dirty="0" smtClean="0"/>
              <a:t>Музыкальный руководитель МБДОУ </a:t>
            </a:r>
          </a:p>
          <a:p>
            <a:r>
              <a:rPr lang="ru-RU" dirty="0" smtClean="0"/>
              <a:t>д/с № 15 </a:t>
            </a:r>
          </a:p>
          <a:p>
            <a:r>
              <a:rPr lang="ru-RU" dirty="0" smtClean="0"/>
              <a:t>Приморский край, </a:t>
            </a:r>
            <a:r>
              <a:rPr lang="ru-RU" dirty="0" err="1" smtClean="0"/>
              <a:t>г.Уссурийск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Актуальность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07995259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95506703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dmin\AppData\Local\Temp\Rar$DIa0.25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39"/>
            <a:ext cx="8291264" cy="2128059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Цель:  </a:t>
            </a:r>
            <a:r>
              <a:rPr lang="ru-RU" sz="3100" b="1" dirty="0" smtClean="0"/>
              <a:t>Создание    атмосферы </a:t>
            </a:r>
            <a:r>
              <a:rPr lang="ru-RU" sz="3100" b="1" dirty="0"/>
              <a:t>радости, </a:t>
            </a:r>
            <a:br>
              <a:rPr lang="ru-RU" sz="3100" b="1" dirty="0"/>
            </a:br>
            <a:r>
              <a:rPr lang="ru-RU" sz="3100" b="1" dirty="0" smtClean="0"/>
              <a:t>развитие </a:t>
            </a:r>
            <a:r>
              <a:rPr lang="ru-RU" sz="3100" b="1" dirty="0"/>
              <a:t>творческого начала </a:t>
            </a:r>
            <a:r>
              <a:rPr lang="ru-RU" sz="3100" b="1" dirty="0" smtClean="0"/>
              <a:t>детей</a:t>
            </a:r>
            <a:br>
              <a:rPr lang="ru-RU" sz="3100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780928"/>
            <a:ext cx="7715200" cy="3345235"/>
          </a:xfrm>
        </p:spPr>
        <p:txBody>
          <a:bodyPr/>
          <a:lstStyle/>
          <a:p>
            <a:pPr marL="0" indent="0">
              <a:buNone/>
            </a:pP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062" y="2944285"/>
            <a:ext cx="3092617" cy="232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416">
            <a:off x="6086410" y="4620375"/>
            <a:ext cx="2808102" cy="197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7318">
            <a:off x="144833" y="4910188"/>
            <a:ext cx="2764567" cy="18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28" y="2640591"/>
            <a:ext cx="2728718" cy="183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9" y="2780928"/>
            <a:ext cx="2865485" cy="19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416">
            <a:off x="6238810" y="4772775"/>
            <a:ext cx="2808102" cy="197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2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Задачи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069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b="1" dirty="0"/>
              <a:t>Развивающие:</a:t>
            </a:r>
          </a:p>
          <a:p>
            <a:r>
              <a:rPr lang="ru-RU" b="1" dirty="0"/>
              <a:t>          </a:t>
            </a:r>
            <a:r>
              <a:rPr lang="ru-RU" b="1" dirty="0" smtClean="0"/>
              <a:t> 1</a:t>
            </a:r>
            <a:r>
              <a:rPr lang="ru-RU" b="1" dirty="0"/>
              <a:t>. Развивать внимание и память</a:t>
            </a:r>
          </a:p>
          <a:p>
            <a:r>
              <a:rPr lang="ru-RU" b="1" dirty="0"/>
              <a:t>           </a:t>
            </a:r>
            <a:r>
              <a:rPr lang="ru-RU" b="1" dirty="0" smtClean="0"/>
              <a:t>2</a:t>
            </a:r>
            <a:r>
              <a:rPr lang="ru-RU" b="1" dirty="0"/>
              <a:t>. Развивать музыкальный слух</a:t>
            </a:r>
          </a:p>
          <a:p>
            <a:r>
              <a:rPr lang="ru-RU" b="1" dirty="0"/>
              <a:t>           </a:t>
            </a:r>
            <a:r>
              <a:rPr lang="ru-RU" b="1" dirty="0" smtClean="0"/>
              <a:t>3</a:t>
            </a:r>
            <a:r>
              <a:rPr lang="ru-RU" b="1" dirty="0"/>
              <a:t>. Развивать чувство ритма</a:t>
            </a:r>
          </a:p>
          <a:p>
            <a:r>
              <a:rPr lang="ru-RU" b="1" dirty="0"/>
              <a:t>          </a:t>
            </a:r>
            <a:r>
              <a:rPr lang="ru-RU" b="1" dirty="0" smtClean="0"/>
              <a:t> </a:t>
            </a:r>
            <a:r>
              <a:rPr lang="ru-RU" b="1" dirty="0"/>
              <a:t>4. </a:t>
            </a:r>
            <a:r>
              <a:rPr lang="ru-RU" b="1" dirty="0" smtClean="0"/>
              <a:t>Расширять </a:t>
            </a:r>
            <a:r>
              <a:rPr lang="ru-RU" b="1" dirty="0"/>
              <a:t>э</a:t>
            </a:r>
            <a:r>
              <a:rPr lang="ru-RU" b="1" dirty="0" smtClean="0"/>
              <a:t>моциональную </a:t>
            </a:r>
            <a:r>
              <a:rPr lang="ru-RU" b="1" dirty="0"/>
              <a:t>сферу</a:t>
            </a:r>
          </a:p>
          <a:p>
            <a:r>
              <a:rPr lang="ru-RU" b="1" dirty="0"/>
              <a:t>           </a:t>
            </a:r>
            <a:r>
              <a:rPr lang="ru-RU" b="1" dirty="0" smtClean="0"/>
              <a:t>5.Способствовать </a:t>
            </a:r>
            <a:r>
              <a:rPr lang="ru-RU" b="1" dirty="0"/>
              <a:t>развитию речи </a:t>
            </a:r>
          </a:p>
          <a:p>
            <a:r>
              <a:rPr lang="ru-RU" b="1" dirty="0"/>
              <a:t>          </a:t>
            </a:r>
            <a:r>
              <a:rPr lang="ru-RU" b="1" dirty="0" smtClean="0"/>
              <a:t> 6</a:t>
            </a:r>
            <a:r>
              <a:rPr lang="ru-RU" b="1" dirty="0"/>
              <a:t>. Улучшать дикцию</a:t>
            </a:r>
          </a:p>
          <a:p>
            <a:r>
              <a:rPr lang="ru-RU" b="1" dirty="0"/>
              <a:t>          Воспитательные</a:t>
            </a:r>
            <a:r>
              <a:rPr lang="ru-RU" b="1" dirty="0" smtClean="0"/>
              <a:t>: </a:t>
            </a:r>
          </a:p>
          <a:p>
            <a:r>
              <a:rPr lang="ru-RU" b="1" dirty="0" smtClean="0"/>
              <a:t>           </a:t>
            </a:r>
            <a:r>
              <a:rPr lang="ru-RU" b="1" dirty="0"/>
              <a:t>1. Воспитывать чувство коллективизма</a:t>
            </a:r>
          </a:p>
          <a:p>
            <a:r>
              <a:rPr lang="ru-RU" b="1" dirty="0" smtClean="0"/>
              <a:t>           </a:t>
            </a:r>
            <a:r>
              <a:rPr lang="ru-RU" b="1" dirty="0"/>
              <a:t>2. Приобщать к миру музыки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14" y="508437"/>
            <a:ext cx="2546470" cy="220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3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996088"/>
              </p:ext>
            </p:extLst>
          </p:nvPr>
        </p:nvGraphicFramePr>
        <p:xfrm>
          <a:off x="467544" y="0"/>
          <a:ext cx="8352928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9552" y="179348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r>
              <a:rPr lang="ru-RU" sz="2400" b="1" dirty="0" smtClean="0"/>
              <a:t>Эмоционально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окрашенный </a:t>
            </a:r>
          </a:p>
          <a:p>
            <a:r>
              <a:rPr lang="ru-RU" sz="2400" b="1" dirty="0"/>
              <a:t>л</a:t>
            </a:r>
            <a:r>
              <a:rPr lang="ru-RU" sz="2400" b="1" dirty="0" smtClean="0"/>
              <a:t>егко запоминаемый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текст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3848" y="3212976"/>
            <a:ext cx="158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  Простая</a:t>
            </a:r>
          </a:p>
          <a:p>
            <a:r>
              <a:rPr lang="ru-RU" sz="2400" b="1" dirty="0" smtClean="0"/>
              <a:t>   мелодия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79912" y="620688"/>
            <a:ext cx="4680520" cy="1641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Составляющие музыкально – речевой игры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0"/>
            <a:ext cx="9144000" cy="694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88948067"/>
              </p:ext>
            </p:extLst>
          </p:nvPr>
        </p:nvGraphicFramePr>
        <p:xfrm>
          <a:off x="3491880" y="273050"/>
          <a:ext cx="5256584" cy="116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76674133"/>
              </p:ext>
            </p:extLst>
          </p:nvPr>
        </p:nvGraphicFramePr>
        <p:xfrm>
          <a:off x="457200" y="1435100"/>
          <a:ext cx="3466728" cy="469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615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46" y="1499189"/>
            <a:ext cx="4415953" cy="293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3068960"/>
            <a:ext cx="114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Интонаци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628800"/>
            <a:ext cx="3168352" cy="37444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Расширение диапазона голоса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Улучшение интонационной выразительности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Улучшение дикции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Развитие речи</a:t>
            </a:r>
          </a:p>
          <a:p>
            <a:pPr algn="ctr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745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00685384"/>
              </p:ext>
            </p:extLst>
          </p:nvPr>
        </p:nvGraphicFramePr>
        <p:xfrm>
          <a:off x="179512" y="260648"/>
          <a:ext cx="4896544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04664"/>
            <a:ext cx="3378159" cy="342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09" y="3861048"/>
            <a:ext cx="4074653" cy="305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9856" y="2348880"/>
            <a:ext cx="3744416" cy="403244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Чувства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9856" y="2852936"/>
            <a:ext cx="51790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sz="2400" b="1" dirty="0" smtClean="0"/>
              <a:t>Развитие чувства ритма</a:t>
            </a:r>
          </a:p>
          <a:p>
            <a:endParaRPr lang="ru-RU" sz="2400" b="1" dirty="0"/>
          </a:p>
          <a:p>
            <a:r>
              <a:rPr lang="ru-RU" sz="2400" b="1" dirty="0" smtClean="0"/>
              <a:t>   Улучшение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метроритмического слуха</a:t>
            </a:r>
          </a:p>
          <a:p>
            <a:endParaRPr lang="ru-RU" sz="2400" b="1" dirty="0"/>
          </a:p>
          <a:p>
            <a:r>
              <a:rPr lang="ru-RU" sz="2400" b="1" dirty="0" smtClean="0"/>
              <a:t>   Совершенствование</a:t>
            </a:r>
          </a:p>
          <a:p>
            <a:r>
              <a:rPr lang="ru-RU" sz="2400" b="1" dirty="0" smtClean="0"/>
              <a:t>       интонационного  слуха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932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0713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01770073"/>
              </p:ext>
            </p:extLst>
          </p:nvPr>
        </p:nvGraphicFramePr>
        <p:xfrm>
          <a:off x="2411760" y="274638"/>
          <a:ext cx="6275040" cy="3730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5224902" cy="376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1412776"/>
            <a:ext cx="412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Речь, музыка, движения 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4168" y="2279399"/>
            <a:ext cx="3184996" cy="4362701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Координация речи движений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Ориентировка в пространстве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Развитие навыков коллективных согласованных действий</a:t>
            </a:r>
          </a:p>
          <a:p>
            <a:pPr algn="ctr"/>
            <a:endParaRPr lang="ru-RU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5576" y="476673"/>
            <a:ext cx="5760640" cy="1656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Речь+ музыка+ движения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dmin\AppData\Local\Temp\Rar$DIa0.143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Речь + музыка + звенящие жесты + движения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                       -   Импровизация</a:t>
            </a:r>
          </a:p>
          <a:p>
            <a:pPr marL="0" indent="0">
              <a:buNone/>
            </a:pPr>
            <a:r>
              <a:rPr lang="ru-RU" sz="2800" b="1" dirty="0" smtClean="0"/>
              <a:t>                       -   Инициатива</a:t>
            </a:r>
          </a:p>
          <a:p>
            <a:pPr marL="0" indent="0">
              <a:buNone/>
            </a:pPr>
            <a:r>
              <a:rPr lang="ru-RU" sz="2800" b="1" dirty="0" smtClean="0"/>
              <a:t>                       -   Самостоятельный выбор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</a:t>
            </a:r>
          </a:p>
          <a:p>
            <a:pPr marL="0" indent="0">
              <a:buNone/>
            </a:pPr>
            <a:r>
              <a:rPr lang="ru-RU" sz="2400" dirty="0" smtClean="0"/>
              <a:t>                                                                 </a:t>
            </a:r>
            <a:endParaRPr lang="ru-RU" sz="2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58" y="3717032"/>
            <a:ext cx="3927254" cy="294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5" y="3201050"/>
            <a:ext cx="4278102" cy="318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197</Words>
  <Application>Microsoft Office PowerPoint</Application>
  <PresentationFormat>Экран (4:3)</PresentationFormat>
  <Paragraphs>65</Paragraphs>
  <Slides>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Роль музыкально – речевых игр в развитии дошкольников  </vt:lpstr>
      <vt:lpstr>Актуальность</vt:lpstr>
      <vt:lpstr>  Цель:  Создание    атмосферы радости,  развитие творческого начала детей  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Речь + музыка + звенящие жесты + движения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178</cp:revision>
  <dcterms:created xsi:type="dcterms:W3CDTF">2016-11-11T11:05:53Z</dcterms:created>
  <dcterms:modified xsi:type="dcterms:W3CDTF">2023-01-09T07:16:47Z</dcterms:modified>
</cp:coreProperties>
</file>