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8" r:id="rId2"/>
    <p:sldId id="256" r:id="rId3"/>
    <p:sldId id="269" r:id="rId4"/>
    <p:sldId id="257" r:id="rId5"/>
    <p:sldId id="258" r:id="rId6"/>
    <p:sldId id="259" r:id="rId7"/>
    <p:sldId id="267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6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8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00A2-8DDF-437A-95F7-0B4BEE9D9FB3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63063-EAB4-4274-88AC-BE49EF363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3063-EAB4-4274-88AC-BE49EF3638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8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628800"/>
            <a:ext cx="7668840" cy="44973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учитель-логопед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«Ялтинская специальная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(коррекционная) школа»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Кухаренко Елена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Звуки и буквы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Vladimir\Desktop\fcbc26412c086d2c4be69798e9b82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3064"/>
            <a:ext cx="3024336" cy="2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ladimir\Desktop\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37578"/>
            <a:ext cx="2736304" cy="292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амолет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_арф,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поло_а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камы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ма_ина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воло_ы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_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ветофор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пы_ка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вы_ка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_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лужба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ко_а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лава_, _ум, _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епот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ла_ка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_веча.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Вставь пропущенную букву Ш или С, запиши слова в два столбика.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морской					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апоги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страшная				шутка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резиновые				свеча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восковая				малыш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смешная				маска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шустрый				песок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Соедини по смыслу слова из первого столбика со словами из второго столбика.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 </a:t>
            </a:r>
            <a:r>
              <a:rPr lang="ru-RU" sz="4400" dirty="0" err="1" smtClean="0"/>
              <a:t>Шуски</a:t>
            </a:r>
            <a:r>
              <a:rPr lang="ru-RU" sz="4400" dirty="0" smtClean="0"/>
              <a:t>, </a:t>
            </a:r>
            <a:r>
              <a:rPr lang="ru-RU" sz="4400" dirty="0" err="1" smtClean="0"/>
              <a:t>сошсе</a:t>
            </a:r>
            <a:r>
              <a:rPr lang="ru-RU" sz="4400" dirty="0" smtClean="0"/>
              <a:t>, </a:t>
            </a:r>
            <a:r>
              <a:rPr lang="ru-RU" sz="4400" dirty="0" err="1" smtClean="0"/>
              <a:t>шуса</a:t>
            </a:r>
            <a:r>
              <a:rPr lang="ru-RU" sz="4400" dirty="0" smtClean="0"/>
              <a:t>, </a:t>
            </a:r>
            <a:r>
              <a:rPr lang="ru-RU" sz="4400" dirty="0" err="1" smtClean="0"/>
              <a:t>шпеска</a:t>
            </a:r>
            <a:r>
              <a:rPr lang="ru-RU" sz="4400" dirty="0" smtClean="0"/>
              <a:t>, </a:t>
            </a:r>
            <a:r>
              <a:rPr lang="ru-RU" sz="4400" dirty="0" err="1" smtClean="0"/>
              <a:t>штисок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Поменяй местами буквы С и Ш, запиши правильные слова, найди их на картинках.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www.krupamuka.ru/images/Requisition/19050/893036765f264d95ac329f0320b3af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5564"/>
            <a:ext cx="2376264" cy="17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ytimg.com/vi/z3I2Xj0RUlE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65564"/>
            <a:ext cx="2592288" cy="19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f73ca34e879bd91fc6a7596998b1da3617d4f67d-824976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65564"/>
            <a:ext cx="2897410" cy="18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3.userapi.com/c845021/v845021353/34195/WJC1oae0bN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19752"/>
            <a:ext cx="2708775" cy="17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avatars.mds.yandex.net/i?id=71b081f55a9c92fb621977940877da71dcdc6379-828549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01" y="4892455"/>
            <a:ext cx="2662947" cy="17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7975" y="1531938"/>
            <a:ext cx="8440489" cy="4594225"/>
          </a:xfrm>
        </p:spPr>
        <p:txBody>
          <a:bodyPr/>
          <a:lstStyle/>
          <a:p>
            <a:r>
              <a:rPr lang="ru-RU" dirty="0" smtClean="0"/>
              <a:t>На полянку выбежала рыжая …</a:t>
            </a:r>
          </a:p>
          <a:p>
            <a:r>
              <a:rPr lang="ru-RU" dirty="0" smtClean="0"/>
              <a:t>   …. оставил на небе длинный след.</a:t>
            </a:r>
          </a:p>
          <a:p>
            <a:r>
              <a:rPr lang="ru-RU" dirty="0" smtClean="0"/>
              <a:t>Осенью собрали хороший урожай …</a:t>
            </a:r>
          </a:p>
          <a:p>
            <a:r>
              <a:rPr lang="ru-RU" dirty="0" smtClean="0"/>
              <a:t>В декабре белый … покрыл всю землю.</a:t>
            </a:r>
          </a:p>
          <a:p>
            <a:r>
              <a:rPr lang="ru-RU" dirty="0" smtClean="0"/>
              <a:t>Круглое ядро вылетело из  …</a:t>
            </a:r>
          </a:p>
          <a:p>
            <a:r>
              <a:rPr lang="ru-RU" dirty="0" smtClean="0"/>
              <a:t> Серая …утащила сыр в норку.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Вставь название картинки в предложение по смыслу.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 descr="Картинки по запросу ежик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1" descr="Картинки по запросу ежик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Картинки по запросу ежик рисуно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Картинки по запросу ножницы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Картинки по запросу ножницы рисуно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Картинки по запросу ножницы рисуно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Картинки по запросу ножницы рисунок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Картинки по запросу ножницы рисунок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6" descr="Картинки по запросу ножницы рисунок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8" descr="Картинки по запросу ножницы рисунок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2" descr="https://avatars.mds.yandex.net/i?id=be3a80576c0b4dc716eafcae2f3d8dd2bd5ed632-645859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0" y="4402478"/>
            <a:ext cx="1788591" cy="1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ladimir\Desktop\1673562417_gas-kvas-com-p-samoletik-detskii-risunok-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88" y="1227137"/>
            <a:ext cx="1986887" cy="14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storage.agroru.com/files/image/9b4BD/wxtrrpgkwiagrxe8tn0kpgaulvfpezjp3i1dyc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581128"/>
            <a:ext cx="2088232" cy="15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ladimir\Desktop\1673472414_gas-kvas-com-p-detskii-risunok-sneg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9" y="4402478"/>
            <a:ext cx="1858057" cy="16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webstockreview.net/images/cannon-clipart-old-cannon-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944216" cy="16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tkritkis.com/wp-content/uploads/2021/11/1630673509_21-papik-pro-p-mishka-risunok-detskii-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1698750" cy="13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Мне все понятно!	   Понял, но 	              Я ничего не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		   есть вопросы!	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онял!	</a:t>
            </a:r>
            <a:r>
              <a:rPr lang="ru-RU" dirty="0" smtClean="0">
                <a:solidFill>
                  <a:srgbClr val="FFFF00"/>
                </a:solidFill>
              </a:rPr>
              <a:t>				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 занятия. Выбери картинку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62" y="2636912"/>
            <a:ext cx="2640790" cy="31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1"/>
            <a:ext cx="2592288" cy="31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772916" cy="31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339"/>
            <a:ext cx="7772400" cy="8203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азови одежду, придумай имя на первый звук в слове.</a:t>
            </a:r>
            <a:endParaRPr lang="ru-RU" sz="27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2199"/>
              </p:ext>
            </p:extLst>
          </p:nvPr>
        </p:nvGraphicFramePr>
        <p:xfrm>
          <a:off x="1524000" y="1397000"/>
          <a:ext cx="60960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1922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4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Придумай имя.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4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Придумай имя.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4" descr="Картинки по запросу заяц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заяц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Vladimir\Desktop\5b27ed5deff34a2c6ac6f1fbf4899b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3570"/>
            <a:ext cx="2575893" cy="30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ladimir\Desktop\c537a15c5df02fdc9d7a37809610ec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23570"/>
            <a:ext cx="2419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Знакомство с героями занятия.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lvl="3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Соня			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Шура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Vladimir\Desktop\c537a15c5df02fdc9d7a37809610ec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3570"/>
            <a:ext cx="2880320" cy="35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ladimir\Desktop\5b27ed5deff34a2c6ac6f1fbf4899b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3570"/>
            <a:ext cx="2808312" cy="35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звуков.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ежик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1880" y="112474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Ш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язык образует чашечку и его края прижаты к верхним зубам, по языку проходит широкая, теплая струя воздуха, губы округлены и выдвинуты вперед, горлышко </a:t>
            </a:r>
            <a:r>
              <a:rPr lang="ru-RU" sz="2000" dirty="0" smtClean="0"/>
              <a:t>молчит. </a:t>
            </a:r>
            <a:r>
              <a:rPr lang="ru-RU" sz="2000" dirty="0" smtClean="0"/>
              <a:t>Это шипящий, всегда твердый, согласный, глухой звук.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3789040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язык выгибается горкой и его кончик упирается в нижние зубы, по языку проходит холодная, тонкая струя воздуха, губы растянуты в улыбке, </a:t>
            </a:r>
            <a:r>
              <a:rPr lang="ru-RU" sz="2000" smtClean="0"/>
              <a:t>горлышко </a:t>
            </a:r>
            <a:r>
              <a:rPr lang="ru-RU" sz="2000" smtClean="0"/>
              <a:t>молчит. </a:t>
            </a:r>
            <a:r>
              <a:rPr lang="ru-RU" sz="2000" dirty="0" smtClean="0"/>
              <a:t>Это свистящий, согласный, глухой звук, бывает твердым (с) и мягким (</a:t>
            </a:r>
            <a:r>
              <a:rPr lang="ru-RU" sz="2000" dirty="0" err="1" smtClean="0"/>
              <a:t>сь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10" name="Picture 2" descr="C:\Users\Vladimir\Desktop\5b27ed5deff34a2c6ac6f1fbf4899b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ladimir\Desktop\c537a15c5df02fdc9d7a37809610ec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88" y="3717032"/>
            <a:ext cx="1855218" cy="24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34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Какие картинки понравятся Соне, а какие Шуре, почему?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для кого?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Картинки по запросу замок дверной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замок дверной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замок дверной рисуно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3" descr="C:\Users\Vladimir\Desktop\c537a15c5df02fdc9d7a37809610ec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59" y="1628800"/>
            <a:ext cx="1332149" cy="138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Vladimir\Desktop\5b27ed5deff34a2c6ac6f1fbf4899b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53" y="1532241"/>
            <a:ext cx="1256923" cy="13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9a90c4c1ce68256ddd8b954918d886f202d7f670-432061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1571"/>
            <a:ext cx="1412558" cy="16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096c48f5b570c4e74cd6f0424e306520976a7805-759353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29" y="3284983"/>
            <a:ext cx="1656183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ihi.ru/pics/2021/09/03/71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12" y="3013559"/>
            <a:ext cx="2016224" cy="15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s.znanio.ru/d5af0e/e3/09/1e5aa6dbb83332696e6e07073ad7ee58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22" y="3013558"/>
            <a:ext cx="1747357" cy="15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57cefd35b860ded6e11ba021d36ae91e44917934-8282002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0" y="4941168"/>
            <a:ext cx="175131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b61473dcee243eefa3443d8a3208b6392ed7ce2d-8179254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44" y="4758327"/>
            <a:ext cx="1577403" cy="1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21.userapi.com/sun9-82/impg/6m8zY9_B3iJT_vdebn9nssH9PCHzfLmnLXmD-A/byHgGuoICaY.jpg?size=604x401&amp;quality=95&amp;sign=76583e1368c438cc02a756aaab390a5d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13" y="4699478"/>
            <a:ext cx="2206705" cy="16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avatars.mds.yandex.net/i?id=be3a80576c0b4dc716eafcae2f3d8dd2bd5ed632-6458590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57" y="4699478"/>
            <a:ext cx="1788591" cy="1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8894" y="1844824"/>
            <a:ext cx="3561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-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894" y="4725144"/>
            <a:ext cx="3561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    -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Vladimir\Desktop\fcbc26412c086d2c4be69798e9b82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10" y="1628800"/>
            <a:ext cx="2689041" cy="22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Vladimir\Desktop\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36" y="4365104"/>
            <a:ext cx="2248137" cy="20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ональная полоса 6" hidden="1"/>
          <p:cNvSpPr/>
          <p:nvPr/>
        </p:nvSpPr>
        <p:spPr>
          <a:xfrm>
            <a:off x="3635896" y="1353344"/>
            <a:ext cx="504056" cy="457200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 hidden="1"/>
          <p:cNvSpPr/>
          <p:nvPr/>
        </p:nvSpPr>
        <p:spPr>
          <a:xfrm>
            <a:off x="4572000" y="1124744"/>
            <a:ext cx="576064" cy="745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3" cy="48965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 Х э Ш Р Ж С Ц Я с г ё ш Щ С У ш с э З р ы Ш </a:t>
            </a:r>
            <a:r>
              <a:rPr lang="ru-RU" sz="4800" dirty="0" err="1" smtClean="0"/>
              <a:t>ш</a:t>
            </a:r>
            <a:r>
              <a:rPr lang="ru-RU" sz="4800" dirty="0" smtClean="0"/>
              <a:t> с б Й Ч к с О С н Ш Ю с м Л С з Е ж С </a:t>
            </a:r>
            <a:r>
              <a:rPr lang="ru-RU" sz="4800" dirty="0" err="1" smtClean="0"/>
              <a:t>с</a:t>
            </a:r>
            <a:r>
              <a:rPr lang="ru-RU" sz="4800" dirty="0" smtClean="0"/>
              <a:t> д к ё Г ч Ш Ь я С ф с </a:t>
            </a:r>
            <a:r>
              <a:rPr lang="ru-RU" sz="4800" dirty="0" err="1" smtClean="0"/>
              <a:t>С</a:t>
            </a:r>
            <a:r>
              <a:rPr lang="ru-RU" sz="4800" dirty="0" smtClean="0"/>
              <a:t> П ш </a:t>
            </a:r>
            <a:r>
              <a:rPr lang="ru-RU" sz="4800" dirty="0" err="1" smtClean="0"/>
              <a:t>ш</a:t>
            </a:r>
            <a:r>
              <a:rPr lang="ru-RU" sz="4800" dirty="0" smtClean="0"/>
              <a:t> </a:t>
            </a:r>
            <a:r>
              <a:rPr lang="ru-RU" sz="4800" dirty="0" err="1" smtClean="0"/>
              <a:t>ш</a:t>
            </a:r>
            <a:r>
              <a:rPr lang="ru-RU" sz="4800" dirty="0" smtClean="0"/>
              <a:t> щ ф И Д Е п К З с Л Ж С ш К Б З й Х ш ц Р Ш ё п К С Ш е о З ш О с </a:t>
            </a:r>
            <a:r>
              <a:rPr lang="ru-RU" sz="4800" dirty="0" err="1" smtClean="0"/>
              <a:t>с</a:t>
            </a:r>
            <a:r>
              <a:rPr lang="ru-RU" sz="4800" dirty="0" smtClean="0"/>
              <a:t> з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Буквы С зачеркивай, буквы Ш обводи в кружок.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5436096" y="1353344"/>
            <a:ext cx="360040" cy="342900"/>
          </a:xfrm>
          <a:prstGeom prst="diagStripe">
            <a:avLst>
              <a:gd name="adj" fmla="val 765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 title="Iш"/>
          <p:cNvSpPr/>
          <p:nvPr/>
        </p:nvSpPr>
        <p:spPr>
          <a:xfrm>
            <a:off x="2051720" y="1124743"/>
            <a:ext cx="745232" cy="7985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4800" dirty="0" smtClean="0"/>
              <a:t>ш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746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27d4e04360f5a023539eb02a06217f2-558642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Запиши только букву Ш или С из названия картинки.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78376"/>
            <a:ext cx="2021359" cy="173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Картинки по запросу зонтик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avatars.mds.yandex.net/i?id=4607683d4fca1afee084c5c3ad19bebe8ebf91a7-754721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0728"/>
            <a:ext cx="1815753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a6723edf5fa90e792bf1e2a1ff7d9817355a3595-775589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50" y="980729"/>
            <a:ext cx="2061866" cy="18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ebstockreview.net/images/cannon-clipart-old-cannon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8376"/>
            <a:ext cx="2139238" cy="18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ytimg.com/vi/vRxNR66kp-k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1965121" cy="15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tihi.ru/pics/2022/03/14/41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4" y="2708920"/>
            <a:ext cx="1362058" cy="17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fs02.vseosvita.ua/020021r0-acff/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3" y="2842945"/>
            <a:ext cx="1790873" cy="15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avatars.mds.yandex.net/i?id=1e7b8b6aaaff7e052607cb7ce77c4ed571870634-6472467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22" y="2996953"/>
            <a:ext cx="1984123" cy="1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avatars.mds.yandex.net/i?id=730eb1de77ba8e312781541c242507ea8acf1d19-7455824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6" y="4653136"/>
            <a:ext cx="1733882" cy="15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avatars.mds.yandex.net/i?id=1b8d9501ecdc527a066cfa447daf56ccede73a7c-8272366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65" y="4577598"/>
            <a:ext cx="2176685" cy="15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img.favpng.com/5/9/12/flower-plant-flowering-plant-leaf-clip-art-png-favpng-QNgzpxM9ZdmNEPhELeeumexk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1742"/>
            <a:ext cx="1780536" cy="18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w7.pngwing.com/pngs/900/1012/png-transparent-leaf-apple-leaf-plant-green-flora-thumbnai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52" y="4602500"/>
            <a:ext cx="2283254" cy="16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453</TotalTime>
  <Words>425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Звуки и буквы C-Ш.</vt:lpstr>
      <vt:lpstr> Назови одежду, придумай имя на первый звук в слове.</vt:lpstr>
      <vt:lpstr>Знакомство с героями занятия.</vt:lpstr>
      <vt:lpstr>Характеристика звуков.</vt:lpstr>
      <vt:lpstr>Что для кого?</vt:lpstr>
      <vt:lpstr>Буквы.</vt:lpstr>
      <vt:lpstr>Буквы С зачеркивай, буквы Ш обводи в кружок.</vt:lpstr>
      <vt:lpstr>Презентация PowerPoint</vt:lpstr>
      <vt:lpstr>Запиши только букву Ш или С из названия картинки.</vt:lpstr>
      <vt:lpstr>Вставь пропущенную букву Ш или С, запиши слова в два столбика.</vt:lpstr>
      <vt:lpstr>Соедини по смыслу слова из первого столбика со словами из второго столбика.</vt:lpstr>
      <vt:lpstr>Поменяй местами буквы С и Ш, запиши правильные слова, найди их на картинках.</vt:lpstr>
      <vt:lpstr>Вставь название картинки в предложение по смыслу.</vt:lpstr>
      <vt:lpstr>Итог занятия. Выбери картинку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Отгадай-ка и назови первый звук в слове.</dc:title>
  <dc:creator>Vladimir</dc:creator>
  <cp:lastModifiedBy>Vladimir</cp:lastModifiedBy>
  <cp:revision>54</cp:revision>
  <dcterms:created xsi:type="dcterms:W3CDTF">2017-11-10T16:08:29Z</dcterms:created>
  <dcterms:modified xsi:type="dcterms:W3CDTF">2023-02-11T13:05:42Z</dcterms:modified>
</cp:coreProperties>
</file>