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4" r:id="rId7"/>
    <p:sldId id="263" r:id="rId8"/>
    <p:sldId id="262" r:id="rId9"/>
    <p:sldId id="266" r:id="rId10"/>
    <p:sldId id="260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:\анимашки\1613539762_103-p-novogodnii-fon-dlya-prezentatsii-powerpoin-1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8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57620" y="357166"/>
            <a:ext cx="5286380" cy="135732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Муниципальное казенное дошкольное образовательное учреждение «Детский сад общеразвивающего вида» </a:t>
            </a:r>
            <a:r>
              <a:rPr lang="ru-RU" sz="3600" b="1" dirty="0" smtClean="0"/>
              <a:t>п. Рымникский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437112"/>
            <a:ext cx="5364088" cy="230425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Региональный этап Всероссийского конкурса </a:t>
            </a:r>
            <a:r>
              <a:rPr lang="ru-RU" b="1" dirty="0">
                <a:solidFill>
                  <a:schemeClr val="tx1"/>
                </a:solidFill>
              </a:rPr>
              <a:t>на лучший «Снежный городок </a:t>
            </a:r>
            <a:r>
              <a:rPr lang="ru-RU" b="1" dirty="0" err="1">
                <a:solidFill>
                  <a:schemeClr val="tx1"/>
                </a:solidFill>
              </a:rPr>
              <a:t>Эколят</a:t>
            </a:r>
            <a:r>
              <a:rPr lang="ru-RU" b="1" dirty="0">
                <a:solidFill>
                  <a:schemeClr val="tx1"/>
                </a:solidFill>
              </a:rPr>
              <a:t> – 2023» </a:t>
            </a:r>
          </a:p>
        </p:txBody>
      </p:sp>
      <p:sp>
        <p:nvSpPr>
          <p:cNvPr id="4" name="AutoShape 2" descr="https://catherineasquithgallery.com/uploads/posts/2021-03/1614854343_138-p-foni-zima-2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C:\Users\user\Desktop\ЗИМА Городок\Для презентации\IMG-20230203-WA0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28670"/>
            <a:ext cx="4274405" cy="320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ЗИМА Городок\Для презентации\4на конкур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85396"/>
            <a:ext cx="3459804" cy="460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29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Наши помощники</a:t>
            </a:r>
            <a:endParaRPr lang="ru-RU" sz="2800" b="1" dirty="0"/>
          </a:p>
        </p:txBody>
      </p:sp>
      <p:pic>
        <p:nvPicPr>
          <p:cNvPr id="4098" name="Picture 2" descr="C:\Users\user\Desktop\ЗИМА Городок\Для презентации\с лопаткам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888432" cy="517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ЗИМА Городок\Для презентации\дети с лопатками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299" y="1412444"/>
            <a:ext cx="3893165" cy="518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1660858225_40-kartinkin-net-p-zimnii-fon-sugrobi-krasivo-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ЗИМА Городок\Для презентации\дети с крокодило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68784"/>
            <a:ext cx="4143404" cy="311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ЗИМА Городок\Для презентации\дети с домикам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500438"/>
            <a:ext cx="4141395" cy="3109629"/>
          </a:xfrm>
          <a:prstGeom prst="rect">
            <a:avLst/>
          </a:prstGeom>
          <a:noFill/>
        </p:spPr>
      </p:pic>
      <p:pic>
        <p:nvPicPr>
          <p:cNvPr id="3076" name="Picture 4" descr="D:\ЗИМА Городок\Для презентации\дети за черепахой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2857496"/>
            <a:ext cx="2789031" cy="3714423"/>
          </a:xfrm>
          <a:prstGeom prst="rect">
            <a:avLst/>
          </a:prstGeom>
          <a:noFill/>
        </p:spPr>
      </p:pic>
      <p:pic>
        <p:nvPicPr>
          <p:cNvPr id="3075" name="Picture 3" descr="D:\ЗИМА Городок\Для презентации\дети на фоне замк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7752" y="142852"/>
            <a:ext cx="4091060" cy="3071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809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1660858225_40-kartinkin-net-p-zimnii-fon-sugrobi-krasivo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ЗИМА Городок\ПАПКА НА ПРЕЗЕНТАЦИЮ\дети на кит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2643206" cy="3520213"/>
          </a:xfrm>
          <a:prstGeom prst="rect">
            <a:avLst/>
          </a:prstGeom>
          <a:noFill/>
        </p:spPr>
      </p:pic>
      <p:pic>
        <p:nvPicPr>
          <p:cNvPr id="4099" name="Picture 3" descr="D:\ЗИМА Городок\ПАПКА НА ПРЕЗЕНТАЦИЮ\дети на гусениц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42852"/>
            <a:ext cx="2643206" cy="3520213"/>
          </a:xfrm>
          <a:prstGeom prst="rect">
            <a:avLst/>
          </a:prstGeom>
          <a:noFill/>
        </p:spPr>
      </p:pic>
      <p:pic>
        <p:nvPicPr>
          <p:cNvPr id="4100" name="Picture 4" descr="D:\ЗИМА Городок\ПАПКА НА ПРЕЗЕНТАЦИЮ\настя под обручам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42852"/>
            <a:ext cx="2628374" cy="3500462"/>
          </a:xfrm>
          <a:prstGeom prst="rect">
            <a:avLst/>
          </a:prstGeom>
          <a:noFill/>
        </p:spPr>
      </p:pic>
      <p:pic>
        <p:nvPicPr>
          <p:cNvPr id="4101" name="Picture 5" descr="D:\ЗИМА Городок\Для презентации\Полина в берлог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3714752"/>
            <a:ext cx="3929090" cy="2950217"/>
          </a:xfrm>
          <a:prstGeom prst="rect">
            <a:avLst/>
          </a:prstGeom>
          <a:noFill/>
        </p:spPr>
      </p:pic>
      <p:pic>
        <p:nvPicPr>
          <p:cNvPr id="4102" name="Picture 6" descr="D:\ЗИМА Городок\Для презентации\Алтынай у кормушк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3214686"/>
            <a:ext cx="2609342" cy="34751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660858225_40-kartinkin-net-p-zimnii-fon-sugrobi-krasivo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Спасибо за внимание!</a:t>
            </a:r>
            <a:endParaRPr lang="ru-RU" sz="6000" b="1" dirty="0">
              <a:solidFill>
                <a:srgbClr val="FF000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8194" name="Picture 2" descr="D:\ЗИМА Городок\Для презентации\готовые эколят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428736"/>
            <a:ext cx="6997085" cy="52521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анимашки\1613539762_103-p-novogodnii-fon-dlya-prezentatsii-powerpoin-1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" y="0"/>
            <a:ext cx="91418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36" y="332656"/>
            <a:ext cx="2890664" cy="1008112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/>
              <a:t>Создание  </a:t>
            </a:r>
            <a:r>
              <a:rPr lang="ru-RU" sz="2800" b="1" dirty="0" err="1" smtClean="0"/>
              <a:t>Эколят</a:t>
            </a:r>
            <a:endParaRPr lang="ru-RU" sz="2800" b="1" dirty="0"/>
          </a:p>
        </p:txBody>
      </p:sp>
      <p:pic>
        <p:nvPicPr>
          <p:cNvPr id="1026" name="Picture 2" descr="C:\Users\user\Desktop\ЗИМА Городок\Для презентации\1начало эколят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2670"/>
            <a:ext cx="3528392" cy="470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ЗИМА Городок\Для презентации\начало эколя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114" y="1628800"/>
            <a:ext cx="3406315" cy="454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26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анимашки\img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3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ПАПКА НА ПРЕЗЕНТАЦИЮ\создание коровы 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993"/>
            <a:ext cx="2520280" cy="33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ПАПКА НА ПРЕЗЕНТАЦИЮ\Галя и начало терем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50024"/>
            <a:ext cx="3524856" cy="264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ЗИМА Городок\Для презентации\все вместе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402" y="620688"/>
            <a:ext cx="4274239" cy="320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404664"/>
            <a:ext cx="2952328" cy="115212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Ну –ка, все вместе! </a:t>
            </a:r>
            <a:endParaRPr lang="ru-RU" sz="2800" b="1" dirty="0"/>
          </a:p>
        </p:txBody>
      </p:sp>
      <p:pic>
        <p:nvPicPr>
          <p:cNvPr id="2055" name="Picture 7" descr="C:\Users\user\Desktop\ЗИМА Городок\Для презентации\все вмест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532" y="3982909"/>
            <a:ext cx="3485924" cy="261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09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user\Desktop\1660858225_40-kartinkin-net-p-zimnii-fon-sugrobi-krasivo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ЗИМА Городок\ВК\Новая папка\IMG-20230131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8118"/>
            <a:ext cx="4139952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ЗИМА Городок\ВК\Новая папка\IMG-20230131-WA0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500438"/>
            <a:ext cx="4211960" cy="31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ЗИМА Городок\ВК\Новая папка\IMG-20230131-WA00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1" y="214290"/>
            <a:ext cx="4057999" cy="30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IMG-20230131-WA00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3" y="3571877"/>
            <a:ext cx="4190997" cy="3143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135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660858225_40-kartinkin-net-p-zimnii-fon-sugrobi-krasivo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ЗИМА Городок\Для презентации\красим теремок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663026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ЗИМА Городок\Для презентации\красим замо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508" y="3645024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ЗИМА Городок\Для презентации\Вика с корово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8430"/>
            <a:ext cx="2592288" cy="34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208735">
            <a:off x="141999" y="45764"/>
            <a:ext cx="3219214" cy="99073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Раскрашиваем наши творения</a:t>
            </a:r>
            <a:endParaRPr lang="ru-RU" sz="2800" b="1" dirty="0"/>
          </a:p>
        </p:txBody>
      </p:sp>
      <p:pic>
        <p:nvPicPr>
          <p:cNvPr id="3077" name="Picture 5" descr="C:\Users\user\Desktop\ЗИМА Городок\IMG-20230131-WA00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68544"/>
            <a:ext cx="3456384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09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660858225_40-kartinkin-net-p-zimnii-fon-sugrobi-krasivo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286808" cy="64291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…и вот, что у нас получилось!</a:t>
            </a:r>
            <a:endParaRPr lang="ru-RU" sz="2800" b="1" dirty="0"/>
          </a:p>
        </p:txBody>
      </p:sp>
      <p:pic>
        <p:nvPicPr>
          <p:cNvPr id="5124" name="Picture 4" descr="C:\Users\user\Desktop\ЗИМА Городок\Для презентации\корова близк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500042"/>
            <a:ext cx="4095778" cy="30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ЗИМА Городок\Для презентации\готовые эколят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83" y="568982"/>
            <a:ext cx="4095697" cy="307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:\ЗИМА Городок\Для презентации\готовые домик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714752"/>
            <a:ext cx="3929090" cy="2946818"/>
          </a:xfrm>
          <a:prstGeom prst="rect">
            <a:avLst/>
          </a:prstGeom>
          <a:noFill/>
        </p:spPr>
      </p:pic>
      <p:pic>
        <p:nvPicPr>
          <p:cNvPr id="5127" name="Picture 7" descr="D:\ЗИМА Городок\Для презентации\гусеничка близк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714752"/>
            <a:ext cx="3900746" cy="2928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700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660858225_40-kartinkin-net-p-zimnii-fon-sugrobi-krasivo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ЗИМА Городок\Для презентации\крокодил сзад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40" y="213496"/>
            <a:ext cx="4001584" cy="300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C:\Users\user\Desktop\ЗИМА Городок\Для презентации\КИ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194" y="3424438"/>
            <a:ext cx="4338217" cy="325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ЗИМА Городок\ВК\IMG_20230201_1514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87" y="3457761"/>
            <a:ext cx="4244458" cy="318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ЗИМА Городок\Для презентации\замо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214291"/>
            <a:ext cx="3947494" cy="29640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700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660858225_40-kartinkin-net-p-zimnii-fon-sugrobi-krasivo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user\Desktop\ЗИМА Городок\Для презентации\крокодил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8018"/>
            <a:ext cx="4271601" cy="320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user\Desktop\ЗИМА Городок\Для презентации\IMG_20230202_1106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643314"/>
            <a:ext cx="2246498" cy="299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user\Desktop\ЗИМА Городок\Для презентации\черепах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756" y="3857628"/>
            <a:ext cx="3509418" cy="263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ЗИМА Городок\Для презентации\Полина под обручами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3643314"/>
            <a:ext cx="2258604" cy="300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ЗИМА Городок\Для презентации\готовый теремок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688" y="375001"/>
            <a:ext cx="4143435" cy="31075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700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F:\анимашки\1618465871_44-phonoteka_org-p-zimnii-fon-dlya-prezentatsii-v-detskom-sad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ЗИМА Городок\Для презентации\Лестниц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28" y="70547"/>
            <a:ext cx="2922082" cy="389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ЗИМА Городок\Для презентации\Арлан на лестниц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024063"/>
            <a:ext cx="2919649" cy="3892865"/>
          </a:xfrm>
          <a:prstGeom prst="rect">
            <a:avLst/>
          </a:prstGeom>
          <a:noFill/>
        </p:spPr>
      </p:pic>
      <p:pic>
        <p:nvPicPr>
          <p:cNvPr id="2051" name="Picture 3" descr="D:\ЗИМА Городок\Для презентации\Дети с гусеничко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91615">
            <a:off x="6263808" y="3163648"/>
            <a:ext cx="2654930" cy="3535828"/>
          </a:xfrm>
          <a:prstGeom prst="rect">
            <a:avLst/>
          </a:prstGeom>
          <a:noFill/>
        </p:spPr>
      </p:pic>
      <p:pic>
        <p:nvPicPr>
          <p:cNvPr id="1032" name="Picture 8" descr="F:\анимашки\анимашка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4261">
            <a:off x="5288599" y="200523"/>
            <a:ext cx="5248791" cy="17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95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54</Words>
  <Application>Microsoft Office PowerPoint</Application>
  <PresentationFormat>Экран (4:3)</PresentationFormat>
  <Paragraphs>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Муниципальное казенное дошкольное образовательное учреждение «Детский сад общеразвивающего вида» п. Рымникский</vt:lpstr>
      <vt:lpstr>Создание  Эколят</vt:lpstr>
      <vt:lpstr>Ну –ка, все вместе! </vt:lpstr>
      <vt:lpstr>Презентация PowerPoint</vt:lpstr>
      <vt:lpstr>Раскрашиваем наши творения</vt:lpstr>
      <vt:lpstr>…и вот, что у нас получилось!</vt:lpstr>
      <vt:lpstr>Презентация PowerPoint</vt:lpstr>
      <vt:lpstr>Презентация PowerPoint</vt:lpstr>
      <vt:lpstr>Презентация PowerPoint</vt:lpstr>
      <vt:lpstr>Наши помощники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дошкольное образовательное учреждение «Детский сад общеразвивающего вида» п.Рымникский</dc:title>
  <dc:creator>user</dc:creator>
  <cp:lastModifiedBy>user</cp:lastModifiedBy>
  <cp:revision>29</cp:revision>
  <dcterms:created xsi:type="dcterms:W3CDTF">2023-02-06T13:27:38Z</dcterms:created>
  <dcterms:modified xsi:type="dcterms:W3CDTF">2023-02-08T15:26:34Z</dcterms:modified>
</cp:coreProperties>
</file>