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6" r:id="rId5"/>
    <p:sldId id="260" r:id="rId6"/>
    <p:sldId id="272" r:id="rId7"/>
    <p:sldId id="258" r:id="rId8"/>
    <p:sldId id="297" r:id="rId9"/>
    <p:sldId id="298" r:id="rId10"/>
    <p:sldId id="299" r:id="rId11"/>
    <p:sldId id="300" r:id="rId12"/>
    <p:sldId id="301" r:id="rId13"/>
    <p:sldId id="303" r:id="rId14"/>
    <p:sldId id="302" r:id="rId15"/>
    <p:sldId id="305" r:id="rId16"/>
    <p:sldId id="307" r:id="rId17"/>
    <p:sldId id="308" r:id="rId18"/>
    <p:sldId id="274" r:id="rId19"/>
    <p:sldId id="275" r:id="rId20"/>
    <p:sldId id="276" r:id="rId21"/>
    <p:sldId id="277" r:id="rId22"/>
    <p:sldId id="278" r:id="rId23"/>
    <p:sldId id="269" r:id="rId24"/>
    <p:sldId id="280" r:id="rId25"/>
    <p:sldId id="281" r:id="rId26"/>
    <p:sldId id="282" r:id="rId27"/>
    <p:sldId id="283" r:id="rId28"/>
    <p:sldId id="285" r:id="rId29"/>
    <p:sldId id="286" r:id="rId30"/>
    <p:sldId id="288" r:id="rId31"/>
    <p:sldId id="291" r:id="rId32"/>
    <p:sldId id="292" r:id="rId33"/>
    <p:sldId id="293" r:id="rId34"/>
    <p:sldId id="294" r:id="rId35"/>
    <p:sldId id="309" r:id="rId36"/>
    <p:sldId id="310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CA3-9F5E-451F-B5A3-EE8BD4B85026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7F68-7C39-4455-B7BE-82FAE0F4C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6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50" y="-171400"/>
            <a:ext cx="9409770" cy="7279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69269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Презентация на тему: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"Русские народные игры для дошкольников"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prav-gimn.ru/wp-content/uploads/2021/03/russkie-zabavy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4379"/>
            <a:ext cx="5832648" cy="40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23103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города Иркутска детский сад №180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6309320"/>
            <a:ext cx="3422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cs typeface="Times New Roman" pitchFamily="18" charset="0"/>
            </a:endParaRPr>
          </a:p>
          <a:p>
            <a:endParaRPr lang="ru-RU" b="1" dirty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endParaRPr lang="ru-RU" b="1" dirty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endParaRPr lang="ru-RU" b="1" dirty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endParaRPr lang="ru-RU" b="1" dirty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endParaRPr lang="ru-RU" b="1" dirty="0">
              <a:cs typeface="Times New Roman" pitchFamily="18" charset="0"/>
            </a:endParaRPr>
          </a:p>
          <a:p>
            <a:endParaRPr lang="ru-RU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867" y="6021289"/>
            <a:ext cx="276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Выполнила: воспитатель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Лебедева И.А.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4806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Общая методика проведения. 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Для </a:t>
            </a:r>
            <a:r>
              <a:rPr lang="ru-RU" dirty="0"/>
              <a:t>проведения большинства игр необходим ведущий. Если в младших группах эта роль остаётся за воспитателем, то в средней, старшей и подготовительной стоит уделять особое внимание выбору лидера. Иначе обид и слёз будет не избежать.</a:t>
            </a:r>
          </a:p>
          <a:p>
            <a:r>
              <a:rPr lang="ru-RU" dirty="0"/>
              <a:t>Самый лучший способ выбрать ведущего — предложить считалочку: на кого покажет случай, тот и водит.</a:t>
            </a:r>
          </a:p>
          <a:p>
            <a:r>
              <a:rPr lang="ru-RU" i="1" dirty="0"/>
              <a:t>Вот несколько примеров таких стишков:</a:t>
            </a:r>
            <a:endParaRPr lang="ru-RU" dirty="0"/>
          </a:p>
          <a:p>
            <a:r>
              <a:rPr lang="ru-RU" dirty="0"/>
              <a:t>Я пойду куплю дуду, Я на улицу пойду. Громче, дудочка, дуди, Мы играем, ты води!</a:t>
            </a:r>
          </a:p>
          <a:p>
            <a:r>
              <a:rPr lang="ru-RU" dirty="0"/>
              <a:t>Катилась торба с великого горба. В этой торбе Хлеб, соль, пшеница. С кем ты хочешь поделиться?</a:t>
            </a:r>
          </a:p>
          <a:p>
            <a:r>
              <a:rPr lang="ru-RU" dirty="0"/>
              <a:t>Конь ретивый с длинной гривой скачет по полям, тут и </a:t>
            </a:r>
            <a:r>
              <a:rPr lang="ru-RU" dirty="0" err="1"/>
              <a:t>там.Где</a:t>
            </a:r>
            <a:r>
              <a:rPr lang="ru-RU" dirty="0"/>
              <a:t> проскачет он, выходи вон!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80" y="-171400"/>
            <a:ext cx="9422000" cy="7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77098"/>
            <a:ext cx="4878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Временные </a:t>
            </a:r>
            <a:r>
              <a:rPr lang="ru-RU" sz="2400" b="1" i="1" dirty="0">
                <a:solidFill>
                  <a:srgbClr val="FF0000"/>
                </a:solidFill>
              </a:rPr>
              <a:t>рамки. 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b="1" i="1" dirty="0"/>
          </a:p>
          <a:p>
            <a:r>
              <a:rPr lang="ru-RU" i="1" dirty="0" smtClean="0"/>
              <a:t>Что </a:t>
            </a:r>
            <a:r>
              <a:rPr lang="ru-RU" i="1" dirty="0"/>
              <a:t>касается временных рамок, то в целом на игру не стоит отводить больше 10 минут, а в младшей группе не более 3–5 минут.</a:t>
            </a:r>
            <a:endParaRPr lang="ru-RU" dirty="0"/>
          </a:p>
          <a:p>
            <a:r>
              <a:rPr lang="ru-RU" dirty="0"/>
              <a:t>И даже на такой короткий отрезок времени стоит составить план.</a:t>
            </a:r>
          </a:p>
          <a:p>
            <a:r>
              <a:rPr lang="ru-RU" dirty="0"/>
              <a:t>Введение в правила игры — 1–2 минуты.</a:t>
            </a:r>
          </a:p>
          <a:p>
            <a:r>
              <a:rPr lang="ru-RU" dirty="0"/>
              <a:t>Выбор ведущего — 1–2 минуты.</a:t>
            </a:r>
          </a:p>
          <a:p>
            <a:r>
              <a:rPr lang="ru-RU" dirty="0"/>
              <a:t>Игра — 2–4 минуты.</a:t>
            </a:r>
          </a:p>
          <a:p>
            <a:r>
              <a:rPr lang="ru-RU" dirty="0"/>
              <a:t>Подведение итогов — 1 минута.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86" y="-171400"/>
            <a:ext cx="9338785" cy="73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8818" y="192316"/>
            <a:ext cx="69847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Картотека народных игр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Определяющим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фактором выбора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игры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является возраст детей. </a:t>
            </a:r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+mj-lt"/>
              </a:rPr>
              <a:t>Чем младше дети, тем проще правила, которые усложняются постепенно за счёт новых элементов. А также первые игры должны быть с песенками, стихотворениями и обязательным примером, который показывает взрослый в роли ведущего, так как малышам ещё сложно полностью координировать все свои движения без наличия модели поведения.</a:t>
            </a:r>
          </a:p>
          <a:p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этого, картотеку игр уместно организовать по данному принципу. На открытках пишутся правила игры. Эти открытки распределяются в папках по возрастным и тематическим категориям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06" y="-171400"/>
            <a:ext cx="9471423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5527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для первой младшей группы</a:t>
            </a:r>
          </a:p>
          <a:p>
            <a:r>
              <a:rPr lang="ru-RU" dirty="0" smtClean="0"/>
              <a:t>Для детей младшей группы наиболее актуальными являются хороводные  и игры с преследованием.(Карусели, </a:t>
            </a:r>
            <a:r>
              <a:rPr lang="ru-RU" dirty="0" err="1" smtClean="0"/>
              <a:t>огуречик</a:t>
            </a:r>
            <a:r>
              <a:rPr lang="ru-RU" dirty="0" smtClean="0"/>
              <a:t>, мыши водят </a:t>
            </a:r>
            <a:r>
              <a:rPr lang="ru-RU" dirty="0" err="1" smtClean="0"/>
              <a:t>хоровод,у</a:t>
            </a:r>
            <a:r>
              <a:rPr lang="ru-RU" dirty="0" smtClean="0"/>
              <a:t> медведя во бору, воробушки и </a:t>
            </a:r>
            <a:r>
              <a:rPr lang="ru-RU" dirty="0" err="1" smtClean="0"/>
              <a:t>автомобилть</a:t>
            </a:r>
            <a:r>
              <a:rPr lang="ru-RU" dirty="0" smtClean="0"/>
              <a:t> и др.)</a:t>
            </a:r>
          </a:p>
          <a:p>
            <a:r>
              <a:rPr lang="ru-RU" dirty="0" smtClean="0"/>
              <a:t>В народные игры можно играть на улице</a:t>
            </a:r>
          </a:p>
          <a:p>
            <a:endParaRPr lang="ru-RU" dirty="0" smtClean="0"/>
          </a:p>
          <a:p>
            <a:r>
              <a:rPr lang="ru-RU" dirty="0" smtClean="0"/>
              <a:t> В работе с малышами рекомендуется использовать и игры с небольшим текстом, который подсказывает детям движения и заменяет в игре правила (</a:t>
            </a:r>
            <a:r>
              <a:rPr lang="ru-RU" i="1" dirty="0" smtClean="0"/>
              <a:t>«Сидит зайка белый»</a:t>
            </a:r>
            <a:r>
              <a:rPr lang="ru-RU" dirty="0" smtClean="0"/>
              <a:t>, </a:t>
            </a:r>
            <a:r>
              <a:rPr lang="ru-RU" i="1" dirty="0" smtClean="0"/>
              <a:t>«По ровненькой дорожке»</a:t>
            </a:r>
            <a:r>
              <a:rPr lang="ru-RU" dirty="0" smtClean="0"/>
              <a:t>, и др.).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Игры </a:t>
            </a:r>
            <a:r>
              <a:rPr lang="ru-RU" b="1" i="1" dirty="0">
                <a:solidFill>
                  <a:srgbClr val="FF0000"/>
                </a:solidFill>
              </a:rPr>
              <a:t>для второй младшей </a:t>
            </a:r>
            <a:r>
              <a:rPr lang="ru-RU" b="1" i="1" dirty="0" smtClean="0">
                <a:solidFill>
                  <a:srgbClr val="FF0000"/>
                </a:solidFill>
              </a:rPr>
              <a:t>группы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Во второй младшей группе сюжеты игр уже немного сложнее по сравнению с первой</a:t>
            </a:r>
            <a:r>
              <a:rPr lang="ru-RU" dirty="0" smtClean="0"/>
              <a:t>.(Каравай, гуси-лебеди, ручеек, солнышко и дождик, пузырь, курочка хохлатка, дубок, колпачок, козлик и др.)</a:t>
            </a:r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28" y="-171400"/>
            <a:ext cx="9313480" cy="7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57423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Игры для старшей и подготовительной </a:t>
            </a:r>
            <a:r>
              <a:rPr lang="ru-RU" sz="2000" b="1" dirty="0" smtClean="0">
                <a:solidFill>
                  <a:srgbClr val="FF0000"/>
                </a:solidFill>
              </a:rPr>
              <a:t>групп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dirty="0"/>
              <a:t>В играх для этого возраста задания становятся более разнообразными и охватывают больше сфер развития.</a:t>
            </a:r>
          </a:p>
          <a:p>
            <a:r>
              <a:rPr lang="ru-RU" dirty="0" smtClean="0"/>
              <a:t>Народная игра способствует у детей старшего дошкольного возраста выработке нужных моральных качеств всегда в соединении с качествами, относящимися к физической, умственной, трудовой и другими сторонами культуры. Самые разнообразные игры могут быть использованы для формирования культуры общения у детей старшего дошкольного возраста. (</a:t>
            </a:r>
            <a:r>
              <a:rPr lang="ru-RU" dirty="0" err="1" smtClean="0"/>
              <a:t>Бубенцы,малечина-калечина.цепи-кованные.луна</a:t>
            </a:r>
            <a:r>
              <a:rPr lang="ru-RU" dirty="0" smtClean="0"/>
              <a:t> и </a:t>
            </a:r>
            <a:r>
              <a:rPr lang="ru-RU" dirty="0" err="1" smtClean="0"/>
              <a:t>солнце.молчанка.здравствуй</a:t>
            </a:r>
            <a:r>
              <a:rPr lang="ru-RU" dirty="0" smtClean="0"/>
              <a:t> дедушка </a:t>
            </a:r>
            <a:r>
              <a:rPr lang="ru-RU" dirty="0" err="1" smtClean="0"/>
              <a:t>Прокоп,ястреб</a:t>
            </a:r>
            <a:r>
              <a:rPr lang="ru-RU" dirty="0" smtClean="0"/>
              <a:t>, огородник. </a:t>
            </a:r>
            <a:r>
              <a:rPr lang="ru-RU" dirty="0" err="1" smtClean="0"/>
              <a:t>Капуста.селезень</a:t>
            </a:r>
            <a:r>
              <a:rPr lang="ru-RU" dirty="0" smtClean="0"/>
              <a:t> и др.)</a:t>
            </a:r>
          </a:p>
          <a:p>
            <a:r>
              <a:rPr lang="ru-RU" dirty="0"/>
              <a:t>,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06" y="-171400"/>
            <a:ext cx="9313480" cy="7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51073"/>
              </p:ext>
            </p:extLst>
          </p:nvPr>
        </p:nvGraphicFramePr>
        <p:xfrm>
          <a:off x="899592" y="453536"/>
          <a:ext cx="7704857" cy="5950265"/>
        </p:xfrm>
        <a:graphic>
          <a:graphicData uri="http://schemas.openxmlformats.org/drawingml/2006/table">
            <a:tbl>
              <a:tblPr/>
              <a:tblGrid>
                <a:gridCol w="2627524"/>
                <a:gridCol w="5077333"/>
              </a:tblGrid>
              <a:tr h="22623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Вид игры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Пример народные игры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31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подвижные (спортивные) игры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«Горелки», «Ловишки», «Прятки», «Звонари», «Бубен»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31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обрядовые (календарные)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«Кукушечка», «Ручеёк», «Гори, гори ясно», «Солнышко», «Кострома»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179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по отношению к природе (природные)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«Сорока», «У медведя во бору», «Заинька», «Паучок», «Ворон», «Олень»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трудовые (бытовые)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«Горшок», «Каравай», «Я весёлая ткачиха, «Клубочек», «Баба сеяла горох», «Мельница»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31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с ведущим (водящим)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«Звонари», «Отгадай, чей голосок», «Море волнуется», «Сижу на камушке»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игры-забавы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«Сорока-сорока», «Ладушки», «Идёт коза рогатая», «По кочкам», «Баба сеяла горох»,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407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драматические (с элементами театрализованных действий)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«Зайка серый умывается», «Заинька, выходи», «Волк-волчок», «Бабка Ёжка», «Идёт коза по лесу», «Дрёма»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3 типа по способу организации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31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хороводные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«Каравай», «Раздувайся пузырь», «Улитка»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орнаментальные, игры-шествия на перестроение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«Ручеек», «Золотые ворота»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534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различного движения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(«Стенка на стенку», «Царь горы»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По активности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31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народные игры большой подвижности: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«Гуси-лебеди», «Волк во рву», «Выбивной», ловишки, скакалки,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31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</a:rPr>
                        <a:t>народные игры средней подвижности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«Колечко», «</a:t>
                      </a:r>
                      <a:r>
                        <a:rPr lang="ru-RU" sz="1200" b="1" i="0" dirty="0" err="1">
                          <a:solidFill>
                            <a:srgbClr val="000000"/>
                          </a:solidFill>
                          <a:effectLst/>
                        </a:rPr>
                        <a:t>Резиночки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», классики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народные игры малой подвижности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«Веревочка», молчанка, игры на внимание «Шла собака по роялю», «Кукушка», на ловкость с камушками, </a:t>
                      </a:r>
                      <a:r>
                        <a:rPr lang="ru-RU" sz="1200" b="1" i="0" dirty="0" err="1">
                          <a:solidFill>
                            <a:srgbClr val="000000"/>
                          </a:solidFill>
                          <a:effectLst/>
                        </a:rPr>
                        <a:t>моталочки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</a:rPr>
                        <a:t> и др.</a:t>
                      </a:r>
                    </a:p>
                  </a:txBody>
                  <a:tcPr marL="25801" marR="25801" marT="23517" marB="23517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0202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0"/>
            <a:ext cx="32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народных игр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80" y="-304570"/>
            <a:ext cx="9782040" cy="74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4888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Перечень русских народных игр, возможных для использования по разным направлениям взаимодействия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Человек и природа</a:t>
            </a:r>
            <a:r>
              <a:rPr lang="ru-RU" sz="1600" dirty="0"/>
              <a:t>: 1. У медведя во бору; 2. Гуси-лебеди; 3. Филин и пташки; 4. Кот и мышь; 5. Пчелки и ласточки; 6. Волк во рву; 7. Волк и гуси; 8. Хромая лиса; 9. Кошки-мышки; 10. Белки, зайцы, мыши; 11. Не боимся мы кота; 12. Медведь, что ешь; 13. Змейка; 14. Ручеек; 15. Караси и карпы; 16. Переселение лягушек; 17. Зайцы и морковка; 18. Вороны и воробей; 19. Ворон-синица; 20. Бои петухов; 21. Волки и овцы; 22. Коршун; 23. Мышки и две кошки; 24. Коровки.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Быт русского народа</a:t>
            </a:r>
            <a:r>
              <a:rPr lang="ru-RU" sz="1600" b="1" dirty="0"/>
              <a:t>:</a:t>
            </a:r>
            <a:r>
              <a:rPr lang="ru-RU" sz="1600" dirty="0"/>
              <a:t> 1. Охотники и утки; 2. Дедушка-рожок; 3. Рыбаки; 4. Невод; 5. Домики; 6. Золотые ворота; 7. Каравай; 8. Заря; 9. Встречный бой; 10. </a:t>
            </a:r>
            <a:r>
              <a:rPr lang="ru-RU" sz="1600" dirty="0" err="1"/>
              <a:t>Ловись</a:t>
            </a:r>
            <a:r>
              <a:rPr lang="ru-RU" sz="1600" dirty="0"/>
              <a:t> рыбка; 11. Удочка; 12. Корзинки; 13. Шишки, желуди, орехи; 14. Птицелов; 15. Кашевары; 16. Бабы; 17. Игры с песнями и хороводами. Игры русских детей: 1. Лапта (тягло, бить-бежать); 2. Городки (рюхи, чухи); 3. Бабки; 4. Котлы; 5. Горелки; 6. Чижик (пыж, муха); 7. 12 палочек; 8. Чехарда; 9. Салки; 10. Жмурки; 11. </a:t>
            </a:r>
            <a:r>
              <a:rPr lang="ru-RU" sz="1600" dirty="0" err="1"/>
              <a:t>Ловишки</a:t>
            </a:r>
            <a:r>
              <a:rPr lang="ru-RU" sz="1600" dirty="0"/>
              <a:t>; 12. Игровая; 13. Считалки; 14. Пустое место; 15. Кто дальше; 16. Платочек-</a:t>
            </a:r>
            <a:r>
              <a:rPr lang="ru-RU" sz="1600" dirty="0" err="1"/>
              <a:t>летуночек</a:t>
            </a:r>
            <a:r>
              <a:rPr lang="ru-RU" sz="1600" dirty="0"/>
              <a:t>; 17. Третий-лишний; 18. Ляпка; 19. </a:t>
            </a:r>
            <a:r>
              <a:rPr lang="ru-RU" sz="1600" dirty="0" err="1"/>
              <a:t>Шлепанки</a:t>
            </a:r>
            <a:r>
              <a:rPr lang="ru-RU" sz="1600" dirty="0"/>
              <a:t>; 20. Городок-бегунок; 21. Хоровод; 22. Вышибалы; 23. Народный мяч; 24. Башни; 25. Снежки; 26. Игры с мячами; 27. Игры с завязанными глазами; 28. Игры с веревочкой; 29. Игры с прыжками; 30. Игры с бегом.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Русские народные состязания</a:t>
            </a:r>
            <a:r>
              <a:rPr lang="ru-RU" sz="1600" dirty="0"/>
              <a:t>: 1. Перетягивания в парах (сидя, стоя, за руки, за веревку, за палку); 2. Тяни в круг; 3. Достань камешек; 4. Перетяни за черту; 5. Тяни на булавы; 6. Бои на бревне; 7. Цепи-кованные; 8. Колокол; 9. Тары-бары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16" y="-171400"/>
            <a:ext cx="9566016" cy="7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Игры классифицированы по содержанию и сложности построения игры</a:t>
            </a:r>
            <a:r>
              <a:rPr lang="ru-RU" b="1" i="1" dirty="0" smtClean="0"/>
              <a:t>.</a:t>
            </a:r>
          </a:p>
          <a:p>
            <a:endParaRPr lang="ru-RU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Простые игры</a:t>
            </a:r>
            <a:r>
              <a:rPr lang="ru-RU" sz="1600" b="1" dirty="0" smtClean="0"/>
              <a:t>:</a:t>
            </a:r>
            <a:r>
              <a:rPr lang="ru-RU" sz="1600" dirty="0" smtClean="0"/>
              <a:t> 1. Перетягивания в парах (сидя, стоя, за руки, за веревку, за палку); 2. Тяни в круг; 3. Достань камешек; 5. Перетяни за черту; 6. Тяни на булавы; 7. Бои на бревне; 8. У медведя во бору; 9. Салки; 10. Жмурки; 11. </a:t>
            </a:r>
            <a:r>
              <a:rPr lang="ru-RU" sz="1600" dirty="0" err="1" smtClean="0"/>
              <a:t>Ловишки</a:t>
            </a:r>
            <a:r>
              <a:rPr lang="ru-RU" sz="1600" dirty="0" smtClean="0"/>
              <a:t>; 12. </a:t>
            </a:r>
            <a:r>
              <a:rPr lang="ru-RU" sz="1600" dirty="0" err="1" smtClean="0"/>
              <a:t>Шлепанки</a:t>
            </a:r>
            <a:r>
              <a:rPr lang="ru-RU" sz="1600" dirty="0" smtClean="0"/>
              <a:t>; 13. Снежки; 14. Филин и пташки; 15. Хромая лиса; 16. Бои петухов; 17. Бабки; 18. Котлы; 19. 12 палочек; 20. Считалки; 21. </a:t>
            </a:r>
            <a:r>
              <a:rPr lang="ru-RU" sz="1600" dirty="0" err="1" smtClean="0"/>
              <a:t>Ловись</a:t>
            </a:r>
            <a:r>
              <a:rPr lang="ru-RU" sz="1600" dirty="0" smtClean="0"/>
              <a:t> рыбка; 22. Каравай; 23. Удочка; 24. Кашевары; 25. Кто дальше; 26. Игры с мячами; 27. Ляпка; 28. Хоровод; 29. Игры с завязанными глазами; 30. Игры с веревочкой; 31. Цвет; 32. Летели, не летели; 33. Запрещенное движение; 34. Съедобное, не съедобное.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Переходные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r>
              <a:rPr lang="ru-RU" sz="1600" dirty="0" smtClean="0"/>
              <a:t> 1. Дедушка-рожок; 2. Гуси-лебеди; 3. Шишки, желуди, орехи; 4. Кот и мышь; 5. Пчелки и ласточки; 6. Волк во рву; 7. Волк и гуси; 8. Золотые ворота; 9. Кошки мышки; 10. Белки, зайцы, мыши; 11. Не боимся мы кота; 12. Медведь, что ешь; 13. Зайцы и морковка; 14. Платочек-</a:t>
            </a:r>
            <a:r>
              <a:rPr lang="ru-RU" sz="1600" dirty="0" err="1" smtClean="0"/>
              <a:t>летуночек</a:t>
            </a:r>
            <a:r>
              <a:rPr lang="ru-RU" sz="1600" dirty="0" smtClean="0"/>
              <a:t>; 15. Городок-бегунок; 16. Игры с бегом; 17. Колокол; 18. Птицелов; 19. Ворон-синица; 20. Горелки; 21. Волки и овцы; 22. Коршун; 23. Мышки и две кошки; 24. Коровки; 25. Переселение лягушек; 26. Рыбаки; 27. Невод; 28. Корзинки; 29. Вышибалы; 30. Башни; 31. Третий – лишний; 32. Тары-бары; 33. Отгадай, чей голосок; 34. Хромой цыпленок; 35. Болото Оса; 36. Совушка.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Командные:</a:t>
            </a:r>
            <a:r>
              <a:rPr lang="ru-RU" sz="1600" dirty="0" smtClean="0"/>
              <a:t> 1. Змейка; 2. Ручеек; 3. Лапта (тягло, бить-бежать); 4. Городки (рюхи, чухи); 5. Чижик (пыж, муха); 6. Чехарда; 7. Игровая; 8. Пустое место; 9. Караси и карпы; 10. Вороны и воробьи; 11. Охотники и утки; 12. Домики; 13. Заря; 14. Встречный бой; 15. Бобы 16. Игры с песнями и хороводами; 17. Народный мяч; 18. Игры с прыжками; 19. Цепи – кованные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76" y="-243408"/>
            <a:ext cx="9472304" cy="74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68803"/>
            <a:ext cx="9385488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696744" cy="9396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СТРУКТУРА</a:t>
            </a:r>
            <a:endParaRPr lang="ru-RU" sz="4000" dirty="0"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617" y="1272317"/>
            <a:ext cx="6984776" cy="381286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Единая цель и </a:t>
            </a:r>
            <a:r>
              <a:rPr lang="ru-RU" dirty="0" err="1" smtClean="0"/>
              <a:t>одноплановость</a:t>
            </a:r>
            <a:r>
              <a:rPr lang="ru-RU" dirty="0" smtClean="0"/>
              <a:t> действия, что создает классическую простоту народной игры.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Игровой зачин («считалка», «жеребьевка»).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Начинается с определения водящего или разделения играющих на две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4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220199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9" y="398286"/>
            <a:ext cx="7464220" cy="11018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ОРНАМЕНТАЛИКА НАРОДНЫХ ИГР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СЧИТАЛКИ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641748"/>
            <a:ext cx="4320480" cy="466757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/>
            <a:r>
              <a:rPr lang="ru-RU" dirty="0" smtClean="0"/>
              <a:t>              Детские считалки – необходимая часть игр. Ведь почти всегда нужно выбрать водящего. И сделать это нужно честно, без обмана, справедливо. </a:t>
            </a:r>
          </a:p>
          <a:p>
            <a:pPr algn="just" fontAlgn="t"/>
            <a:r>
              <a:rPr lang="ru-RU" dirty="0" smtClean="0"/>
              <a:t>             Раньше стишки для выбора ведущего или установления очередности и игре называли в народе «жеребьевками» или  «гадалками». Разучивание считалок помогает детям развить память и приобщиться к русской фольклорной культуре, но и повысит их «рейтинг» среди сверстников. </a:t>
            </a:r>
          </a:p>
          <a:p>
            <a:pPr algn="just" fontAlgn="t"/>
            <a:r>
              <a:rPr lang="ru-RU" dirty="0" smtClean="0"/>
              <a:t>             Детские считалки бывают очень разные: длинные и короткие, легкие и не очень в запоминании, старинные и современные. Но одно свойство объединяет их – они обязательно ритмичные.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49" y="1647957"/>
            <a:ext cx="4211960" cy="40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85488" cy="71671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272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Из истории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        Русские народные подвижные игры имеют многотысячелетнюю историю: они сохранились до наших дней со времен глубокой старины, передавались из поколения в поколение, вбирая в себя лучшие национальные традиции.</a:t>
            </a:r>
          </a:p>
          <a:p>
            <a:pPr algn="just"/>
            <a:r>
              <a:rPr lang="ru-RU" sz="2000" dirty="0" smtClean="0"/>
              <a:t>        Дети раннего возраста воспитывались в семьях на прибаутках, </a:t>
            </a:r>
            <a:r>
              <a:rPr lang="ru-RU" sz="2000" dirty="0" err="1" smtClean="0"/>
              <a:t>потешках</a:t>
            </a:r>
            <a:r>
              <a:rPr lang="ru-RU" sz="2000" dirty="0" smtClean="0"/>
              <a:t>, играх-забавах, связанных с первоначальными движениями самого малыша. В жизни более старших детей бытовали народные игры с разнообразным двигательным содержанием, включающие заманчивые для ребят зачины, </a:t>
            </a:r>
            <a:r>
              <a:rPr lang="ru-RU" sz="2000" dirty="0" err="1" smtClean="0"/>
              <a:t>певалки</a:t>
            </a:r>
            <a:r>
              <a:rPr lang="ru-RU" sz="2000" dirty="0" smtClean="0"/>
              <a:t>, считалки. </a:t>
            </a:r>
          </a:p>
          <a:p>
            <a:pPr algn="just"/>
            <a:r>
              <a:rPr lang="ru-RU" sz="2000" dirty="0" smtClean="0"/>
              <a:t>       Собирались мальчишки и девчонки вечером на деревенской улице или за околицей, водили хороводы, пели песни, без устали бегали, играя в горелки, салочки, состязались в ловкости, играя в лапту. Зимой развлечения носили иной характер: устраивались катания с гор, игры в снежки; на лошадях катались по деревням с песнями и плясками. Для всех народных игр характерна любовь русского человека к веселью, удальству.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59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80206"/>
            <a:ext cx="9385488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298506"/>
            <a:ext cx="6480720" cy="5145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Заклички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5" y="813059"/>
            <a:ext cx="7416823" cy="131979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/>
            <a:r>
              <a:rPr lang="ru-RU" dirty="0" smtClean="0"/>
              <a:t>         </a:t>
            </a:r>
            <a:r>
              <a:rPr lang="ru-RU" sz="2000" dirty="0" err="1" smtClean="0"/>
              <a:t>Заклички</a:t>
            </a:r>
            <a:r>
              <a:rPr lang="ru-RU" sz="2000" dirty="0" smtClean="0"/>
              <a:t> – небольшие песенки, предназначенные для распевания группой детей. Многие из них сопровождаются игровыми действиями, имитирующими процесс крестьянского труда. </a:t>
            </a:r>
          </a:p>
          <a:p>
            <a:pPr algn="just" fontAlgn="t"/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50" y="3314893"/>
            <a:ext cx="35160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1772816"/>
            <a:ext cx="5544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Все </a:t>
            </a:r>
            <a:r>
              <a:rPr lang="ru-RU" dirty="0"/>
              <a:t>явления и силы природы: солнце, радуга, гром, дождь, ветер, а также времена года: весна, лето, осень, зима – живут в </a:t>
            </a:r>
            <a:r>
              <a:rPr lang="ru-RU" dirty="0" err="1"/>
              <a:t>закличке</a:t>
            </a:r>
            <a:r>
              <a:rPr lang="ru-RU" dirty="0"/>
              <a:t> как одушевленные существа. Ребенок сам вступает с ними в контакт, сговор: солнце просит о тепле и ласке, о щедром лете; радугу – «перебить дождя»; гром – пожалеть дом, не пугать конец, гусей, детей; подсказывает дождю, что поливать и сколько воды вылить; обещает за исправную работу подарок – сварить </a:t>
            </a:r>
            <a:r>
              <a:rPr lang="ru-RU" dirty="0" err="1"/>
              <a:t>борщик</a:t>
            </a:r>
            <a:r>
              <a:rPr lang="ru-RU" dirty="0"/>
              <a:t>, дать </a:t>
            </a:r>
            <a:r>
              <a:rPr lang="ru-RU" dirty="0" err="1"/>
              <a:t>огуречик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           </a:t>
            </a:r>
            <a:r>
              <a:rPr lang="ru-RU" dirty="0" err="1"/>
              <a:t>Закличка</a:t>
            </a:r>
            <a:r>
              <a:rPr lang="ru-RU" dirty="0"/>
              <a:t> рождает в ребенке веру в весомость и значимость слова. Эта вера укрепляется самим действием заклинания и в то же время чувством защищенности в случае неблагоприятного исхода просьбы, ибо обращается к силам природы ребенок всегда вместе с другими </a:t>
            </a:r>
            <a:r>
              <a:rPr lang="ru-RU" dirty="0" smtClean="0"/>
              <a:t>детьми.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56530"/>
            <a:ext cx="7896813" cy="6884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Детские сговоры и жеребьевки для деления на команды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045029"/>
            <a:ext cx="8131572" cy="547769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/>
            <a:r>
              <a:rPr lang="ru-RU" dirty="0" smtClean="0"/>
              <a:t>          Для того, чтобы «честно» разделиться на команды, дети на Руси пользовались словесными жеребьевками – сговорами. Для этого служил вопрос, содержавший в себе выбор. Вопросы могли быть самые разные. Рождались такие вопросы, обычно, на основе сказок, загадок, пословиц: «Солнце красное или месяц ясный?» «Коня вороного или казака удалого?» «Наливное яблочко или золотое блюдечко?» Часто такие вопросы-сговоры имели юмористический характер: «На печке заблудился или в тарелке утоп?» «Шишкой в лоб или в ухо хлоп?» </a:t>
            </a:r>
          </a:p>
          <a:p>
            <a:pPr algn="just" fontAlgn="t"/>
            <a:r>
              <a:rPr lang="ru-RU" dirty="0" smtClean="0"/>
              <a:t>         Проводили сговор-жеребьевку так. Две «матки» или, говоря современным языком, капитаны будущих команд – отходили в сторону и договаривались о том, какой вопрос будут задавать. А также определялись к кому из «маток» будет присоединяться игрок, выбравший тот или иной ответ на вопрос. Когда они об этом договорились, то кричат остальным «Можно!». После чего к ним по очереди парами подходят дети. Одному из детей в паре тихо (чтобы не услышали остальные) предлагают вопрос, например: «Сказка или бубликов связка?». Ребенок (тоже тихо) сообщает, что он выбрал. Например, он  выбрал «сказку». Тогда ему словами или жестами показывают, к кому из «маток» ему надо присоединиться. Второй ребенок из пары идет в другую команду. После этого подходит следующая пара и все повторяется сначала. В конце концов все дети поделятся на две команды. Такие жеребьевки подходят для формирования команд во многих русских народных играх, например, в старинной игре «Бояре» или менее известной, но очень динамичной игре «Жнецы и пахари».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8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5" y="347821"/>
            <a:ext cx="7344816" cy="488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ИГРОВЫЕ ПРИПЕВКИ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71452" y="836023"/>
            <a:ext cx="7327664" cy="568669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Игровыми припевками начинают игру, задают условие игры, связывают части игрового дейст­вия, нередко игровые песенки сочиняют сами дети.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«Золотые ворота»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Проходите, господа, открываем ворота, </a:t>
            </a: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Перва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мать пройдёт,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Всех детей проведёт.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Первый раз прощается,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Второй раз запрещается.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 на третий раз не пропустим вас. </a:t>
            </a:r>
          </a:p>
          <a:p>
            <a:pPr algn="just"/>
            <a:r>
              <a:rPr lang="ru-RU" dirty="0" smtClean="0"/>
              <a:t>Дети, которые стояли с поднятыми руками «золотые ворота», на эти х словах опускают руки вниз и не про пускают цепочку детей.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3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5" y="369592"/>
            <a:ext cx="7632848" cy="7576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ИГРОВЫЕ АКСЕССУАРЫ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9" y="748415"/>
            <a:ext cx="7776864" cy="5774306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Следует также отнести к орнаментальным компонентам игры и игровые аксессуары (костюмы, бутафорию, атрибуты). Поэтому уголок «для ряженья» необходимо иметь в группе детского сада, это не только обогатит игровую деятельность детей, но и позволит пол­ноценно организовать театральную деятельность детей. </a:t>
            </a:r>
          </a:p>
          <a:p>
            <a:pPr algn="just"/>
            <a:r>
              <a:rPr lang="ru-RU" dirty="0" smtClean="0"/>
              <a:t>        В народных играх дети активно используют игровой словарь, жестикуляцию, мимику, необходимую по условиям игр (закрыть глаза, отвернуться, произвести счёт). Хореография, </a:t>
            </a:r>
            <a:r>
              <a:rPr lang="ru-RU" dirty="0" err="1" smtClean="0"/>
              <a:t>подтанцовки</a:t>
            </a:r>
            <a:r>
              <a:rPr lang="ru-RU" dirty="0" smtClean="0"/>
              <a:t>, миманс, специальные игровые песенки, ритмика, амулеты органично входят в ту или иную народную игру, придавая ей эмоциональность, воздействуя на предчувствия, предугадывания, воображение, фантазию, что порождает ощущения удовольствия и счастья от игры. </a:t>
            </a:r>
          </a:p>
          <a:p>
            <a:pPr algn="just"/>
            <a:r>
              <a:rPr lang="ru-RU" dirty="0" smtClean="0"/>
              <a:t>         Все структурные элементы игры подвижны, они изменяются вместе с развитием иг­ровой деятельности детей и они же изменяют сами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15" y="-99392"/>
            <a:ext cx="9475043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85488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31641" y="332657"/>
            <a:ext cx="5725248" cy="1139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ПАЛЬЧИКОВЫЕ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1196752"/>
            <a:ext cx="7259322" cy="266429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            Движения пальцев ребенка соединяются с короткими ритмическими стихами. Обычно в такие игры играли взрослые с маленькими детьми. К ним относятся русские народные игры: «Замок», «Бабушкины пирожки», «Этот пальчик хочет спасть», «Птички-невелички», «Братья-лежебоки», «Пастушок», «Банька», «Пианино», «Едут-едут бабка с дедом» и другие. </a:t>
            </a:r>
            <a:endParaRPr lang="ru-RU" dirty="0"/>
          </a:p>
        </p:txBody>
      </p:sp>
      <p:pic>
        <p:nvPicPr>
          <p:cNvPr id="1026" name="Picture 2" descr="https://phonoteka.org/uploads/posts/2021-04/1619741032_20-phonoteka_org-p-fon-dlya-palchikovoi-gimnastiki-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/>
          <a:stretch/>
        </p:blipFill>
        <p:spPr bwMode="auto">
          <a:xfrm>
            <a:off x="2123728" y="3734373"/>
            <a:ext cx="4933161" cy="2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804096" cy="731489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167554"/>
            <a:ext cx="4831377" cy="91492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ИГРЫ-ЗАБАВЫ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08" y="3106278"/>
            <a:ext cx="4176465" cy="322057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908720"/>
            <a:ext cx="7860027" cy="288821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В этих играх необходимо проявить смекалку и находчивость, быстроту и хорошую координацию. К этим играм относятся : «Земля-Вода-Небо», «Бабки», «Городки», «Горелки», «Двенадцать палочек», «Жмурки», «Игровая», «Кто дальше», «</a:t>
            </a:r>
            <a:r>
              <a:rPr lang="ru-RU" dirty="0" err="1" smtClean="0"/>
              <a:t>Ловишка</a:t>
            </a:r>
            <a:r>
              <a:rPr lang="ru-RU" dirty="0" smtClean="0"/>
              <a:t>», «Лапта», «Котлы», «Ляпка», «Пятнашки», «Платочек-</a:t>
            </a:r>
            <a:r>
              <a:rPr lang="ru-RU" dirty="0" err="1" smtClean="0"/>
              <a:t>летуночек</a:t>
            </a:r>
            <a:r>
              <a:rPr lang="ru-RU" dirty="0" smtClean="0"/>
              <a:t>», «Считалки», «Третий – лишний», «Чижик», «Чехарда», «Кашевары», «Отгадай, чей голосок», «Веревочка под ногами» и др.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https://bel.cultreg.ru/uploads/e927a7ed8a3593ff27b9a95a408eeb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8592"/>
            <a:ext cx="3686552" cy="261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6" y="-148045"/>
            <a:ext cx="9287356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462208"/>
            <a:ext cx="5200853" cy="6705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ИГРЫ - ЛОВИШКИ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129285"/>
            <a:ext cx="7247632" cy="234260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 К таким играм относятся: «Колдуны», «Хвост и голова», «Горячее место», «Капканы» и др.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115314"/>
            <a:ext cx="5931002" cy="347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4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116632"/>
            <a:ext cx="5639082" cy="9114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ХОРОВОДНЫЕ ИГРЫ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"/>
          <a:stretch/>
        </p:blipFill>
        <p:spPr>
          <a:xfrm>
            <a:off x="1979712" y="2986350"/>
            <a:ext cx="5356645" cy="365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764705"/>
            <a:ext cx="7419229" cy="267082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   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 К таким играм относятся: «Где был, Иванушка?», «Берёзка», «Гуси и волк», «Колпачок (паучок)» и другие.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1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85488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332656"/>
            <a:ext cx="7522617" cy="1008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ИГРЫ, ОТРАЖАЮЩИЕ ОТНОШЕНИЕ ЧЕЛОВЕКА К ПРИРОДЕ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1340769"/>
            <a:ext cx="7577660" cy="266429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  Русский народ всегда трепетно относился к природе, берег ее, прославлял. Такие игры воспитывают доброе отношение к окружающему миру. Сюда относятся русские народные игры: «Гуси-лебеди», «Волк во рву», «Волк и овцы», «Вороны и воробьи», «Змейка», «Зайцы в огороде», «Пчелки и ласточки», «Кошки-мышки», «У медведя во бору», «Коршун и наседка», «Стадо»,» Хромая лиса», «Филин и пташки». «Лягушата», «Медведь и медовый пряник», «Зайки и ежи», «Ящерица», «Хромой цыпленок», «Оса» и их различные варианты.</a:t>
            </a:r>
            <a:endParaRPr lang="ru-RU" dirty="0"/>
          </a:p>
        </p:txBody>
      </p:sp>
      <p:sp>
        <p:nvSpPr>
          <p:cNvPr id="5" name="AutoShape 2" descr="https://yandex-images.clstorage.net/5ih5IJ101/80ae351GM_/y2zf4BugbFmnrcP9IqaZeeBX7TRdBU7GoOV6HJlewAwFoaGFEqfkcH7Msm80x8jRptrsuS0nlmwKfjOi79Z5bIk9mrJY_itZormI9268lWn1G_B3SEdXwqe8dhnxNuJ-cJre4WvSz1szzOsyMIaCkeXkiqoBDpg8HH9jsdWqFAvpXOD1LakhUKePueE1h5V2wiHiO0Z6YK-QwgFbyx3RWH2_6NRg7MJAHv7_ITSq7qHT2pHkOw-qDQN-VK7UsTUyzl7t0C6dJUyJlJ3KC4uwa90y9zVtbk2Yo-gOX-wD03BAg9DDQ9vLeQHV9ww6m_ul---MwR4LmRIcX2-oyo4OPfta3PsTtDt-gIuCzxCHq371F_AaXm5Iia3CDE_oB-5SfLzw4FbD60YS1-0aIazqusTyvM4aIbQQOW5BqcqxPR38Vd7WIp4WYLSKqeohg4lGySjHA0NbcpGdyjJuwgL2TF6L2ONLxdZQIsvqExOzxYfpzZHJHzSSDSZqUJvEnj8y8XzB9A6wM0GHm7fTLKm4Zf0V8iJtRVSeu_EDc8otxFBQr_T7T9_CYhnF5xsem-qE2ciB2gkwkgcdSUyr7b4oLNlmyOQrtgtwlauK0hu9h1D2NuYQcFtpgLHnIXjEH_F7fabe_0_m0nst38o4BajoqtfOoN4cNYAAP0pRiMyUDSfzQPnRIaQpRrKXpewZpL57zj_oAURMdq2R5TJ54A7Iflau_8RJ09BnDerVMzaY56jR7bzMDCeWLAVQT4XMkgIc6Gb71gapFk2xj53QOpyQTNkY4htbUHKVveYmX-cg52hIkvTLUuT3VjnH3SU-lMmqwdKQ6AQCvAwgc2yJ0LkJH_xl6vEavyZYsY-V4QW9mnLzKNMSek9gkIv5I17XH-ZcWoHI2mDk92AC-9AXGbDJrPHCnsQcKooGIl50mM-zPyzlas3PG7I2fpCahe0Jh6pX9DTOOEJ6So2F5C179x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Admin\Desktop\Игра-Гуси-и-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77" y="3717032"/>
            <a:ext cx="5326013" cy="28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b7fe155402e881dc7dfb0c51855634ed_l-421988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" y="19891"/>
            <a:ext cx="4550651" cy="33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el.cultreg.ru/uploads/e927a7ed8a3593ff27b9a95a408eeb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8653"/>
            <a:ext cx="4198063" cy="29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culture.ru/images/bdbb4106-9d09-5a8b-9110-3fbae92f7b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68242"/>
            <a:ext cx="4104456" cy="28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culture.ru/images/e1f84c49-f148-54e8-ad84-13b05a566e9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65" y="320288"/>
            <a:ext cx="4132159" cy="30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20496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332657"/>
            <a:ext cx="5478919" cy="8072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ДРАМАТИЧЕСКИЕ ИГРЫ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139948"/>
            <a:ext cx="7190151" cy="232536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  В основе этих игр лежало действие, развивающееся в диалоге персонажей. Это маленькие, разыгрываемые детьми пьески, персонажами их могут быть люди, животные, птицы, прием все они сохраняют свои природные качества: силу, храбрость, ум, хитрость, трусливость. Игра сопровождалась пением песенок, пантомимой. </a:t>
            </a:r>
            <a:endParaRPr lang="ru-RU" dirty="0"/>
          </a:p>
        </p:txBody>
      </p:sp>
      <p:pic>
        <p:nvPicPr>
          <p:cNvPr id="15362" name="Picture 2" descr="C:\Users\Admin\Desktop\78069_html_m12064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4" y="3212977"/>
            <a:ext cx="5287937" cy="3443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404665"/>
            <a:ext cx="5363215" cy="6480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БЫТОВЫЕ ИГРЫ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052737"/>
            <a:ext cx="7675425" cy="302433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 Игры, отражающие повседневные занятия наших предков - «Быт русского народа» . Это такие игры как: «Дедушка-рожок», «Домики», «Ворота», «Встречный бой», «Заря», «Корзинки», «Каравай», «Невод», «Охотники и утки», «</a:t>
            </a:r>
            <a:r>
              <a:rPr lang="ru-RU" dirty="0" err="1" smtClean="0"/>
              <a:t>Ловись</a:t>
            </a:r>
            <a:r>
              <a:rPr lang="ru-RU" dirty="0" smtClean="0"/>
              <a:t> рыбка». «Птицелов», «Рыбаки», «Удочка», «Продаем горшки», «Защита укрепления», «Захват флага», «Шишки, желуди, орехи», а также различные их варианты.</a:t>
            </a:r>
            <a:endParaRPr lang="ru-RU" dirty="0"/>
          </a:p>
        </p:txBody>
      </p:sp>
      <p:pic>
        <p:nvPicPr>
          <p:cNvPr id="17412" name="Picture 4" descr="https://sun9-58.userapi.com/impg/MOukBM-Ukd5Iyr8eZSWeviVhBEVLuuWTcrqNfQ/fKQxj_Auiso.jpg?size=604x341&amp;quality=96&amp;sign=0e79b38318bec30cb7e501e2e6f1bf6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5407707" cy="3053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72" y="-171400"/>
            <a:ext cx="9477200" cy="727280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116633"/>
            <a:ext cx="6090815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СОСТЯЗАТЕЛЬНЫЕ ИГРЫ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908720"/>
            <a:ext cx="8115000" cy="345638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    Игры, отражающие стремление детей стать сильнее, победить всех. Как тут не вспомнить о легендарных русских богатырях, которые не уступали ранее в популярности современным киногероям. Состязание может быть простым, например, в беге, прыжках, в ловкости, и усложненным, то есть с применением какого-либо инвентаря: веревок, мячей, шаров, палок, камешков. В этом разделе применяются игры: «Единоборство» (в различных положениях, с различным инвентарем), «Тяни в круг», «Бой петухов», «Достань камешек», «Перетяни за черту», «Тяни за булавы», «</a:t>
            </a:r>
            <a:r>
              <a:rPr lang="ru-RU" dirty="0" err="1" smtClean="0"/>
              <a:t>Борящаяся</a:t>
            </a:r>
            <a:r>
              <a:rPr lang="ru-RU" dirty="0" smtClean="0"/>
              <a:t> цепь», «Цепи кованы», «Перетягивание каната», «Перетягивание прыжками», «Вытолкни за круг». «Защита укрепления», «Сильный бросок», «Каждый против каждого», «Бои на бревне» и их различные варианты. </a:t>
            </a:r>
            <a:endParaRPr lang="ru-RU" dirty="0"/>
          </a:p>
        </p:txBody>
      </p:sp>
      <p:pic>
        <p:nvPicPr>
          <p:cNvPr id="18434" name="Picture 2" descr="https://i.mycdn.me/i?r=AzEPZsRbOZEKgBhR0XGMT1RkRRI9HOz5ynYOdIbzbS0ye6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10" y="4005064"/>
            <a:ext cx="390736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189131.selcdn.ru/leonardo/uploadsForSiteId/200315/texteditor/043838c7-4e2b-4769-86d8-9e189766ab5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7" y="4337639"/>
            <a:ext cx="4412881" cy="2300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332657"/>
            <a:ext cx="5566797" cy="5760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СЕЗОННО-ОБРЯДОВЫЕ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196753"/>
            <a:ext cx="7540926" cy="1800199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Игры проводятся в определенное время года. Соответствуют русским народным праздникам. К таким играм относятся: «Катание яиц», «Заря», «Петушки», «У </a:t>
            </a:r>
            <a:r>
              <a:rPr lang="ru-RU" dirty="0" err="1" smtClean="0"/>
              <a:t>Салохи</a:t>
            </a:r>
            <a:r>
              <a:rPr lang="ru-RU" dirty="0" smtClean="0"/>
              <a:t>», «Богатырское двоеборье» и другие.</a:t>
            </a:r>
            <a:endParaRPr lang="ru-RU" dirty="0"/>
          </a:p>
        </p:txBody>
      </p:sp>
      <p:sp>
        <p:nvSpPr>
          <p:cNvPr id="5" name="AutoShape 2" descr="https://yandex-images.clstorage.net/5ih5IJ101/80ae351GM_/y2zf4BugbFmnrcP9IqaZeeBX7TRdBU7GoOV6EpkLmgwA9qeCRPCxIn6cszU0zp_So4jhuHh1xjdZLzSi79Z6Z4k7nbRd_itZormI9268lWn1G_B3SEdXwqe8dhnxNuJ-cJre4WvSz1szzOsyMIaCkeXkiqoBDpg8HH9jsdWqFAvpXOD1LakhUKePueE1h5V2wiHiO0Z6YK-QwgFbyx3RWH2_6NRg7MJAHv7_ITSq7qHT2pHkOw-qDQN-VK7UsTUyzl7t0C6dJUyJlJ3KC4uwa90y9zVtbk2Yo-gOX-wD03BAg9DDQ9vLeQHV9ww6m_ul---MwR4LmRIcX2-oyo4OPfta3PsTtDt-gIuCzxCHq371F_AaXm5Iia3CDE_oB-5SfLzw4FbD60YS1-0aIazqusTyvM4aIbQQOW5BqcqxPR38Vd7WIp4WYLSKqeohg4lGySjHA0NbcpGdyjJuwgL2TF6L2ONLxdZQIsvqExOzxYfpzZHJHzSSDSZqUJvEnj8y8XzB9A6wM0GHm7fTLKm4Zf0V8iJtRVSeu_EDc8otxFBQr_T7T9_CYhnF5xsem-qE2ciB2gkwkgcdSUyr7b4oLNlmyOQrtgtwlauK0hu9h1D2NuYQcFtpgLHnIXjEH_F7fabe_0_m0nst38o4BajoqtfOoN4cNYAAP0pRiMyUDSfzQPnRIaQpRrKXpewZpL57zj_oAURMdq2R5TJ54A7Iflau_8RJ09BnDerVMzaY56jR7bzMDCeWLAVQT4XMkgIc6Gb71gapFk2xj53QOpyQTNkY4htbUHKVveYmX-cg52hIkvTLUuT3VjnH3SU-lMmqwdKQ6AQCvAwgc2yJ0LkJH_xl6vEavyZYsY-V4QW9mnLzKNMSek9gkIv5I17XH-ZcWoHI2mDk92AC-9AXGbDJrPHCnsQcKooGIl50mM-zPyzlas3PG7I2fpCahe0Jh6pX9DTOOEJ6So2F5C179x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hristos-voskrese.ru/wp-content/uploads/2018/08/4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 descr="C:\Users\Admin\Desktop\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04" y="2996952"/>
            <a:ext cx="4109477" cy="3585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.culture.ru/images/83b6cba1-bcd8-5820-b2c5-e965b307cd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0" y="3138620"/>
            <a:ext cx="4421990" cy="3301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000" y="-148045"/>
            <a:ext cx="9889544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88640"/>
            <a:ext cx="7592122" cy="7200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какие русские народные игры мы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играем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1746" y="548680"/>
            <a:ext cx="469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«У МЕДВЕДЯ ВО БОРУ»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5"/>
          <a:stretch/>
        </p:blipFill>
        <p:spPr bwMode="auto">
          <a:xfrm>
            <a:off x="4375061" y="3435532"/>
            <a:ext cx="4107208" cy="27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87047"/>
            <a:ext cx="3838261" cy="215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b="11549"/>
          <a:stretch/>
        </p:blipFill>
        <p:spPr bwMode="auto">
          <a:xfrm>
            <a:off x="364233" y="970383"/>
            <a:ext cx="3897348" cy="25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" y="3860502"/>
            <a:ext cx="4246155" cy="2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" y="3569753"/>
            <a:ext cx="4353116" cy="326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31645" cy="317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71" y="144463"/>
            <a:ext cx="4194217" cy="314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29" y="3569753"/>
            <a:ext cx="4385465" cy="32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176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ЖМУРКИ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4446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РУЧЕЕК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220906_090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3596285"/>
            <a:ext cx="4283967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20220919_085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1" cy="33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20220718_11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005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38" y="3535254"/>
            <a:ext cx="4365341" cy="327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374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КАРАВАЙ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37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96285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МЫШИ И КОТ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5352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ПУЗЫРЬ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8" y="-148045"/>
            <a:ext cx="9399716" cy="71671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260648"/>
            <a:ext cx="75434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FF0000"/>
                </a:solidFill>
                <a:latin typeface="+mn-lt"/>
              </a:rPr>
              <a:t>ЗАКЛЮЧЕНИЕ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1" y="836712"/>
            <a:ext cx="7277518" cy="463900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          Народные игры актуальны и интересны и в настоящее время, несмотря на то, что существует достаточно большое количество соблазнов в наш технократический век. </a:t>
            </a:r>
          </a:p>
          <a:p>
            <a:pPr algn="just"/>
            <a:r>
              <a:rPr lang="ru-RU" dirty="0" smtClean="0"/>
              <a:t>          Использование русских народных игр в воспитании дошкольников помогает духовному совершенствованию личности ребенка, расширению его историко-культурного кругозора и повышению уровня национального самосознания.</a:t>
            </a:r>
          </a:p>
          <a:p>
            <a:pPr algn="just"/>
            <a:r>
              <a:rPr lang="ru-RU" dirty="0" smtClean="0"/>
              <a:t>           Благодаря знакомству с русскими народными играми в детском саду, мы сохраняем свои традиции, передаем будущему поколению, тем самым обеспечиваем духовное и физическое здоровье наших детей.</a:t>
            </a:r>
            <a:endParaRPr lang="en-US" dirty="0" smtClean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4797152"/>
            <a:ext cx="528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ostila.ru/data/59/0f/74/24/590f74243a5f5e0f6df636528423751fc5f04371fd0fe91813a1b33d955dcb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4"/>
          <a:stretch/>
        </p:blipFill>
        <p:spPr bwMode="auto">
          <a:xfrm>
            <a:off x="103182" y="223190"/>
            <a:ext cx="4109599" cy="27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kmkds.ru/sites/default/files/wkbkgcv_d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s://fs3.fotoload.ru/f/1218/1544649008/c117a96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0338"/>
            <a:ext cx="3851921" cy="28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.culture.ru/images/83b6cba1-bcd8-5820-b2c5-e965b307cd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2608"/>
            <a:ext cx="4355975" cy="32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culture.ru/images/cbe2a085-1176-5630-801b-307c4114ab3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7244" r="5566" b="6318"/>
          <a:stretch/>
        </p:blipFill>
        <p:spPr bwMode="auto">
          <a:xfrm>
            <a:off x="0" y="3383520"/>
            <a:ext cx="4315964" cy="31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pic>
        <p:nvPicPr>
          <p:cNvPr id="5" name="Picture 2" descr="https://cdn.promodj.com/afs/163b778b7fdf56ac80169210fe78f64812:resize:900x900:same:promodj:22acd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r="9597" b="9448"/>
          <a:stretch/>
        </p:blipFill>
        <p:spPr bwMode="auto">
          <a:xfrm>
            <a:off x="1763688" y="2513666"/>
            <a:ext cx="5688631" cy="41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71600" y="404665"/>
            <a:ext cx="7561651" cy="2109002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Народная игра </a:t>
            </a:r>
            <a:r>
              <a:rPr lang="ru-RU" dirty="0" smtClean="0"/>
              <a:t>– это одно из средств сохранения и передачи общечеловеческих ценностей и традиций народа. Посредством народной игры ребёнок входит в социум, осваивает нравственный, трудовой и эстетический опыт предыдущих поколений.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71399"/>
            <a:ext cx="9215267" cy="7190508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0"/>
            <a:ext cx="7416824" cy="645333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НАРОДНАЯ ИГРА - КАК СРЕДСТВО ФОРМИРОВАНИЯ ГАРМОНИЧЕСКИ РАЗВИТОЙ ЛИЧНОСТИ </a:t>
            </a:r>
          </a:p>
          <a:p>
            <a:endParaRPr lang="ru-RU" sz="900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            Народная игра – игра, реализующаяся на принципах добровольности, спонтанности при особых условиях договоренности, популярная и широко распространенная в данный исторический момент развития общества и отражающего его особенности. </a:t>
            </a:r>
          </a:p>
          <a:p>
            <a:pPr algn="just"/>
            <a:r>
              <a:rPr lang="ru-RU" dirty="0" smtClean="0"/>
              <a:t>            Народная игра, являясь феноменом народной культуры, может служить одним из средств приобщения детей к народным традициям, что, в свою очередь, представляет важнейший аспект воспитания духовности, формирования системы общечеловеческих ценностей; в современной ситуации общественного развития обращение к народным истокам, к прошлому является весьма своевременным.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4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1256"/>
            <a:ext cx="7968821" cy="8098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ЦЕЛИ И ЗАДАЧИ ИСПОЛЬЗОВАНИЯ НАРОДНЫХ ИГР В ДОУ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1200" b="1" dirty="0" smtClean="0">
                <a:solidFill>
                  <a:srgbClr val="FF0000"/>
                </a:solidFill>
                <a:latin typeface="+mn-lt"/>
              </a:rPr>
            </a:br>
            <a:endParaRPr lang="ru-RU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1196752"/>
            <a:ext cx="6845510" cy="550884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ЦЕЛЬ: Приобщение детей к культуре народов России.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ЗАДАЧИ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Развитие творческой индивидуальности;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Формирование понимания красоты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Формирование духовной сферы, патриотических чувств;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Развитие эмоциональной сферы;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Формирование коммуникативных качеств;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Развитие умений выполнять игровые образы;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Приобщение к народной культуре, традициям;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Развитие физических качеств;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Умение действовать согласно правилам игры;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7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7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Правила </a:t>
            </a:r>
            <a:r>
              <a:rPr lang="ru-RU" sz="2800" b="1" dirty="0">
                <a:solidFill>
                  <a:srgbClr val="FF0000"/>
                </a:solidFill>
              </a:rPr>
              <a:t>проведения </a:t>
            </a:r>
            <a:r>
              <a:rPr lang="ru-RU" sz="2800" b="1" dirty="0" smtClean="0">
                <a:solidFill>
                  <a:srgbClr val="FF0000"/>
                </a:solidFill>
              </a:rPr>
              <a:t>игр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          На </a:t>
            </a:r>
            <a:r>
              <a:rPr lang="ru-RU" i="1" dirty="0">
                <a:solidFill>
                  <a:srgbClr val="FF0000"/>
                </a:solidFill>
              </a:rPr>
              <a:t>успех игровой деятельности влияет ряд факторов: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Возраст.</a:t>
            </a:r>
            <a:r>
              <a:rPr lang="ru-RU" dirty="0"/>
              <a:t> Чем младше дети, тем проще правила, которые усложняются постепенно за счёт новых элементов. А также первые игры должны быть с песенками, стихотворениями и обязательным примером, который показывает взрослый в роли ведущего, так как малышам ещё сложно полностью координировать все свои движения без наличия модели поведения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Место проведения</a:t>
            </a:r>
            <a:r>
              <a:rPr lang="ru-RU" dirty="0"/>
              <a:t>. Это может быть зал, комната группы, коридор или улица. Помещение перед игрой должно быть хорошо убрано и тщательно проветрено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Количество </a:t>
            </a:r>
            <a:r>
              <a:rPr lang="ru-RU" b="1" dirty="0">
                <a:solidFill>
                  <a:srgbClr val="FF0000"/>
                </a:solidFill>
              </a:rPr>
              <a:t>игроков</a:t>
            </a:r>
            <a:r>
              <a:rPr lang="ru-RU" dirty="0"/>
              <a:t>. Включать в игру сразу всех детей необязательно, тем более, если комната небольшая. Лучше разделить малышей (играющие и судьи, мальчишки и маленькие леди и т. д</a:t>
            </a:r>
            <a:r>
              <a:rPr lang="ru-RU" dirty="0" smtClean="0"/>
              <a:t>.).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Инвентарь.</a:t>
            </a:r>
            <a:r>
              <a:rPr lang="ru-RU" dirty="0"/>
              <a:t> Мячики, скакалки и всё, что может потребоваться в процессе игры, должно быть подготовлено заблаговременно.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48045"/>
            <a:ext cx="9313480" cy="71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05020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Принцип проведения игры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/>
              <a:t> </a:t>
            </a:r>
            <a:r>
              <a:rPr lang="ru-RU" i="1" dirty="0"/>
              <a:t>Игры отличаются принципом проведения</a:t>
            </a:r>
            <a:r>
              <a:rPr lang="ru-RU" dirty="0"/>
              <a:t>:</a:t>
            </a:r>
          </a:p>
          <a:p>
            <a:r>
              <a:rPr lang="ru-RU" u="sng" dirty="0"/>
              <a:t>хороводные </a:t>
            </a:r>
            <a:r>
              <a:rPr lang="ru-RU" dirty="0"/>
              <a:t>(к примеру, «Каравай»);</a:t>
            </a:r>
          </a:p>
          <a:p>
            <a:r>
              <a:rPr lang="ru-RU" u="sng" dirty="0"/>
              <a:t>сидячие</a:t>
            </a:r>
            <a:r>
              <a:rPr lang="ru-RU" dirty="0"/>
              <a:t> (например, «Кольцо»). Сидячие игры можно вводить после занятий, требующих повышенной двигательной активности ребят, например, хореографии.</a:t>
            </a:r>
          </a:p>
          <a:p>
            <a:r>
              <a:rPr lang="ru-RU" u="sng" dirty="0"/>
              <a:t>подражательные</a:t>
            </a:r>
            <a:r>
              <a:rPr lang="ru-RU" dirty="0"/>
              <a:t> («Заинька»)</a:t>
            </a:r>
          </a:p>
          <a:p>
            <a:r>
              <a:rPr lang="ru-RU" dirty="0"/>
              <a:t>В играх дети учатся подражать движениям животных</a:t>
            </a:r>
          </a:p>
          <a:p>
            <a:r>
              <a:rPr lang="ru-RU" u="sng" dirty="0"/>
              <a:t>с преследованием </a:t>
            </a:r>
            <a:r>
              <a:rPr lang="ru-RU" dirty="0"/>
              <a:t>(«Селезень»);</a:t>
            </a:r>
          </a:p>
          <a:p>
            <a:r>
              <a:rPr lang="ru-RU" u="sng" dirty="0"/>
              <a:t>с выбором </a:t>
            </a:r>
            <a:r>
              <a:rPr lang="ru-RU" dirty="0"/>
              <a:t>(участник после определённых движений и слов выбирает следующего – «Ручеёк»);</a:t>
            </a:r>
          </a:p>
          <a:p>
            <a:r>
              <a:rPr lang="ru-RU" u="sng" dirty="0"/>
              <a:t>с диалогом </a:t>
            </a:r>
            <a:r>
              <a:rPr lang="ru-RU" dirty="0"/>
              <a:t>(«Что ты делаешь, коршун»);</a:t>
            </a:r>
          </a:p>
          <a:p>
            <a:r>
              <a:rPr lang="ru-RU" u="sng" dirty="0"/>
              <a:t>игры-забавы</a:t>
            </a:r>
            <a:r>
              <a:rPr lang="ru-RU" dirty="0"/>
              <a:t> («Я змея»).</a:t>
            </a:r>
          </a:p>
          <a:p>
            <a:r>
              <a:rPr lang="ru-RU" dirty="0"/>
              <a:t>Для детей младшей группы (первой и второй) наиболее актуальными являются хороводные и игры с преследованием. Для средней группы интересны игры-забавы и игры с выбором. Для детей старшей и подготовительной группы — сидячие, игры с диалогом.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5" y="-243408"/>
            <a:ext cx="9413208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2914</Words>
  <Application>Microsoft Office PowerPoint</Application>
  <PresentationFormat>Экран (4:3)</PresentationFormat>
  <Paragraphs>198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</cp:revision>
  <dcterms:created xsi:type="dcterms:W3CDTF">2022-11-19T10:00:40Z</dcterms:created>
  <dcterms:modified xsi:type="dcterms:W3CDTF">2022-11-20T05:35:26Z</dcterms:modified>
</cp:coreProperties>
</file>