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70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19046-68DE-4029-B47E-A601DA3DBB2E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610F8-9F8F-4ECB-9D04-B99BD04E3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98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1F1B-C293-439D-912D-3CEF8697BAD8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AEF6-43E9-420C-8D43-8C64A6DB9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1F1B-C293-439D-912D-3CEF8697BAD8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AEF6-43E9-420C-8D43-8C64A6DB9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1F1B-C293-439D-912D-3CEF8697BAD8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AEF6-43E9-420C-8D43-8C64A6DB9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1F1B-C293-439D-912D-3CEF8697BAD8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AEF6-43E9-420C-8D43-8C64A6DB9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1F1B-C293-439D-912D-3CEF8697BAD8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AEF6-43E9-420C-8D43-8C64A6DB9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1F1B-C293-439D-912D-3CEF8697BAD8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AEF6-43E9-420C-8D43-8C64A6DB9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1F1B-C293-439D-912D-3CEF8697BAD8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AEF6-43E9-420C-8D43-8C64A6DB9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1F1B-C293-439D-912D-3CEF8697BAD8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AEF6-43E9-420C-8D43-8C64A6DB9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1F1B-C293-439D-912D-3CEF8697BAD8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AEF6-43E9-420C-8D43-8C64A6DB9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1F1B-C293-439D-912D-3CEF8697BAD8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AEF6-43E9-420C-8D43-8C64A6DB9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1F1B-C293-439D-912D-3CEF8697BAD8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AEF6-43E9-420C-8D43-8C64A6DB9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91F1B-C293-439D-912D-3CEF8697BAD8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AAEF6-43E9-420C-8D43-8C64A6DB9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Уголок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«ПРАВИЛА </a:t>
            </a:r>
            <a:r>
              <a:rPr lang="ru-RU" sz="2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ДОРОЖНОГО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ДВИЖЕНИЯ</a:t>
            </a: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ДОУ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407194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Андрюхова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Татьяна Владимировна, </a:t>
            </a:r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тарший воспитатель высшей квалификационной категории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548680"/>
            <a:ext cx="6876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 казенное  дошкольное образовательное учреждение города Новосибирска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 № 122 «Золотая рыбка»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0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ДОУ и группах имеются: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информационные стенды, ширмы, папки - передвижки для родителей   и др.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N13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428736"/>
            <a:ext cx="2889440" cy="2167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DSCN1392.JPG"/>
          <p:cNvPicPr>
            <a:picLocks noChangeAspect="1"/>
          </p:cNvPicPr>
          <p:nvPr/>
        </p:nvPicPr>
        <p:blipFill>
          <a:blip r:embed="rId4" cstate="print"/>
          <a:srcRect t="10064" r="3136" b="6071"/>
          <a:stretch>
            <a:fillRect/>
          </a:stretch>
        </p:blipFill>
        <p:spPr>
          <a:xfrm>
            <a:off x="1928794" y="4429132"/>
            <a:ext cx="3070092" cy="19935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180130-WA0011.jpg"/>
          <p:cNvPicPr/>
          <p:nvPr/>
        </p:nvPicPr>
        <p:blipFill>
          <a:blip r:embed="rId5" cstate="print"/>
          <a:srcRect l="10637" t="22309" r="2298" b="8661"/>
          <a:stretch>
            <a:fillRect/>
          </a:stretch>
        </p:blipFill>
        <p:spPr>
          <a:xfrm>
            <a:off x="611560" y="1587143"/>
            <a:ext cx="4158043" cy="2083456"/>
          </a:xfrm>
          <a:prstGeom prst="rect">
            <a:avLst/>
          </a:prstGeom>
        </p:spPr>
      </p:pic>
      <p:pic>
        <p:nvPicPr>
          <p:cNvPr id="6" name="Рисунок 5" descr="DSCN1198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15074" y="3857628"/>
            <a:ext cx="2730495" cy="2009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8596" y="3857628"/>
            <a:ext cx="6680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ПДД у нас все знают! Мы и взрослых обучаем.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Информация в саду у нас  на виду.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928670"/>
            <a:ext cx="64044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Так работаем совместно: мамы, папы, дети вместе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воспитателями в ряд грамотными быть хотят.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Будем дальше так держать – безопасность сохранять!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868" y="5286388"/>
            <a:ext cx="54511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642918"/>
            <a:ext cx="2125583" cy="21255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170207-WA0021.jpg"/>
          <p:cNvPicPr>
            <a:picLocks noChangeAspect="1"/>
          </p:cNvPicPr>
          <p:nvPr/>
        </p:nvPicPr>
        <p:blipFill>
          <a:blip r:embed="rId4" cstate="print"/>
          <a:srcRect t="14655" r="8263" b="2873"/>
          <a:stretch>
            <a:fillRect/>
          </a:stretch>
        </p:blipFill>
        <p:spPr>
          <a:xfrm>
            <a:off x="1142976" y="2285992"/>
            <a:ext cx="4979382" cy="2692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800" y="642918"/>
            <a:ext cx="6603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Хочу представить всем для обозрения</a:t>
            </a:r>
          </a:p>
          <a:p>
            <a:pPr algn="ctr"/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Наши уголки по правилам дорожного движения!</a:t>
            </a:r>
            <a:endParaRPr lang="ru-RU" sz="2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5357826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 у детей  дошкольного возраста  начальных навыков безопасного поведения  на улице и дороге.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20180131-WA001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2066" y="1571612"/>
            <a:ext cx="3714776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N1193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8662" y="2285992"/>
            <a:ext cx="3324225" cy="2486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571480"/>
            <a:ext cx="86439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уголках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имеются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материалы, пособия, комплекты плакатов  по предупреждению дорожного травматизма.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SCN121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3174" y="2285992"/>
            <a:ext cx="3052758" cy="3286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DSCN1210.JPG"/>
          <p:cNvPicPr/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362901" y="2423785"/>
            <a:ext cx="3952875" cy="2962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N1213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8596" y="4000504"/>
            <a:ext cx="2223127" cy="17383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DSCN1226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7158" y="1714488"/>
            <a:ext cx="2176454" cy="19002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1389.JPG"/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519878" y="3624262"/>
            <a:ext cx="2714625" cy="2038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DSCN1208.JPG"/>
          <p:cNvPicPr/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05063" y="3609657"/>
            <a:ext cx="2590800" cy="1943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DSCN13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616927" flipV="1">
            <a:off x="2232677" y="2196179"/>
            <a:ext cx="2448015" cy="18360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57158" y="571480"/>
            <a:ext cx="87868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Изготовленные своими руками дидактические игры: разрезные картинки,  «Научи нас, Светофор!»,  «Угадай дорожный знак», « Исправь ошибку» и другие.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N13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7271090" flipV="1">
            <a:off x="4239834" y="2171592"/>
            <a:ext cx="2448272" cy="18362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857488" y="5000636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занятиях с увлечением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учим правила движения!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642918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уголках представлена детская художественная литература по тематике, коллекция книжек – малышек 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«Я и мои родители – грамотные пешеходы и водители!»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N1167.JPG"/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32237" y="2953855"/>
            <a:ext cx="2895594" cy="2274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DSCN1209.JPG"/>
          <p:cNvPicPr/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176580" y="2252652"/>
            <a:ext cx="2819404" cy="2171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1168.JPG"/>
          <p:cNvPicPr/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107127" y="2108187"/>
            <a:ext cx="2867015" cy="2222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000364" y="5072074"/>
            <a:ext cx="6143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Книжки умные читаем, сами сказки сочиняем,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знали все друзья: «Правила нарушать нельзя!»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0042"/>
            <a:ext cx="9144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Атрибуты  для сюжетно – ролевых игр с дорожной тематикой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(жезл, костюм и макет светофора, свисток, фуражки, машины, дорожные знаки  и т.д.)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-20170131-WA0017.jpg"/>
          <p:cNvPicPr>
            <a:picLocks noChangeAspect="1"/>
          </p:cNvPicPr>
          <p:nvPr/>
        </p:nvPicPr>
        <p:blipFill>
          <a:blip r:embed="rId3" cstate="print"/>
          <a:srcRect l="55397" t="16591" r="2874" b="15351"/>
          <a:stretch>
            <a:fillRect/>
          </a:stretch>
        </p:blipFill>
        <p:spPr>
          <a:xfrm>
            <a:off x="7429520" y="1500174"/>
            <a:ext cx="1217373" cy="3300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-20170123-WA000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57752" y="1428736"/>
            <a:ext cx="2257425" cy="3009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90313_1823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571612"/>
            <a:ext cx="4000496" cy="3000372"/>
          </a:xfrm>
          <a:prstGeom prst="rect">
            <a:avLst/>
          </a:prstGeom>
        </p:spPr>
      </p:pic>
      <p:pic>
        <p:nvPicPr>
          <p:cNvPr id="5" name="Рисунок 4" descr="DSCN1225.JPG"/>
          <p:cNvPicPr/>
          <p:nvPr/>
        </p:nvPicPr>
        <p:blipFill>
          <a:blip r:embed="rId6" cstate="print"/>
          <a:srcRect l="33216" t="10577"/>
          <a:stretch>
            <a:fillRect/>
          </a:stretch>
        </p:blipFill>
        <p:spPr>
          <a:xfrm rot="5845108">
            <a:off x="2296520" y="3785598"/>
            <a:ext cx="2442961" cy="2454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857752" y="4786322"/>
            <a:ext cx="4143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Посмотрите - уголок,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Здесь лежат у нас в рядок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Знаки, шапки и рули для      развития игры!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70207-WA0033.jpg"/>
          <p:cNvPicPr/>
          <p:nvPr/>
        </p:nvPicPr>
        <p:blipFill>
          <a:blip r:embed="rId3" cstate="print"/>
          <a:srcRect t="21650" r="2874" b="13251"/>
          <a:stretch>
            <a:fillRect/>
          </a:stretch>
        </p:blipFill>
        <p:spPr>
          <a:xfrm>
            <a:off x="785786" y="642918"/>
            <a:ext cx="3714776" cy="47815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Users\Сеня\Desktop\ср гр 2016 2017\IMG-20160921-WA0018.jpg"/>
          <p:cNvPicPr/>
          <p:nvPr/>
        </p:nvPicPr>
        <p:blipFill>
          <a:blip r:embed="rId4" cstate="print"/>
          <a:srcRect t="13273" r="920" b="18237"/>
          <a:stretch>
            <a:fillRect/>
          </a:stretch>
        </p:blipFill>
        <p:spPr bwMode="auto">
          <a:xfrm>
            <a:off x="5500694" y="1500174"/>
            <a:ext cx="3425190" cy="4192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5572140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Возле садика и в зале мы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разметочки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создали!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48" y="4714884"/>
            <a:ext cx="43045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Папы с мамами вот тут разработали маршрут.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 до сада им дойти – нарисованы пути!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N015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20" y="3500438"/>
            <a:ext cx="344805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0034" y="714356"/>
            <a:ext cx="5058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Имеется настольные макеты перекрёстка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58" y="4000504"/>
            <a:ext cx="3686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Макет безопасного маршрута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«Дом – Детский сад»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N1152.JPG"/>
          <p:cNvPicPr/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123968" y="1091082"/>
            <a:ext cx="3143273" cy="2389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N1148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0100" y="1285860"/>
            <a:ext cx="3137226" cy="20145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68" y="714356"/>
            <a:ext cx="1912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Наш вернисаж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N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06330" y="2320852"/>
            <a:ext cx="3707904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DSCN0156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86512" y="642918"/>
            <a:ext cx="2644775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1147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85984" y="1285860"/>
            <a:ext cx="2464108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5003656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00694" y="2786058"/>
            <a:ext cx="3200393" cy="2081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313942" y="5143512"/>
            <a:ext cx="5830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 и выставки у нас, говорим мы без прикрас.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пока рисуют дети – помнят правила все эти!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325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    Уголок «ПРАВИЛА ДОРОЖНОГО ДВИЖЕНИЯ»  в ДОУ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Сеня</dc:creator>
  <cp:lastModifiedBy>Татьяна060320</cp:lastModifiedBy>
  <cp:revision>56</cp:revision>
  <dcterms:created xsi:type="dcterms:W3CDTF">2018-03-31T12:11:38Z</dcterms:created>
  <dcterms:modified xsi:type="dcterms:W3CDTF">2023-03-19T10:25:48Z</dcterms:modified>
</cp:coreProperties>
</file>