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2" r:id="rId6"/>
    <p:sldId id="261" r:id="rId7"/>
    <p:sldId id="264" r:id="rId8"/>
    <p:sldId id="265" r:id="rId9"/>
    <p:sldId id="266" r:id="rId10"/>
    <p:sldId id="272" r:id="rId11"/>
    <p:sldId id="268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54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428604"/>
            <a:ext cx="842968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"Детский сад № 1"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Капитошка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г.Назарово Красноярского края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1500174"/>
            <a:ext cx="914400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                                 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«В жизни всегда есть место подвигу»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Выполнила: воспитатель Некрасова Елена Юрьевна.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г.Назарово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9479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https://fs.znanio.ru/methodology/images/5a/21/5a21252063d8c9c5bd75d666d7f9a8c2f5368c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3810026" cy="2857520"/>
          </a:xfrm>
          <a:prstGeom prst="rect">
            <a:avLst/>
          </a:prstGeom>
          <a:noFill/>
        </p:spPr>
      </p:pic>
      <p:pic>
        <p:nvPicPr>
          <p:cNvPr id="4" name="Picture 4" descr="https://ds04.infourok.ru/uploads/ex/0e4a/0019c451-6cd42d61/img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66"/>
            <a:ext cx="4095778" cy="3071834"/>
          </a:xfrm>
          <a:prstGeom prst="rect">
            <a:avLst/>
          </a:prstGeom>
          <a:noFill/>
        </p:spPr>
      </p:pic>
      <p:pic>
        <p:nvPicPr>
          <p:cNvPr id="5" name="Picture 6" descr="https://ds02.infourok.ru/uploads/ex/113f/000729a6-52516d11/3/img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357562"/>
            <a:ext cx="4191028" cy="3143272"/>
          </a:xfrm>
          <a:prstGeom prst="rect">
            <a:avLst/>
          </a:prstGeom>
          <a:noFill/>
        </p:spPr>
      </p:pic>
      <p:pic>
        <p:nvPicPr>
          <p:cNvPr id="6" name="Picture 2" descr="https://ds04.infourok.ru/uploads/ex/0f6f/00086056-2008402d/img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643314"/>
            <a:ext cx="3857652" cy="2893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14380161_25-p-fon-23-fevralya-dlya-prezentatsii-svetlii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8418"/>
            <a:ext cx="9346726" cy="7026418"/>
          </a:xfrm>
          <a:prstGeom prst="rect">
            <a:avLst/>
          </a:prstGeom>
          <a:noFill/>
        </p:spPr>
      </p:pic>
      <p:pic>
        <p:nvPicPr>
          <p:cNvPr id="5122" name="Picture 2" descr="https://i.pinimg.com/736x/1c/a8/f0/1ca8f0a7280c7576248d2b248884ca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3714775" cy="2786082"/>
          </a:xfrm>
          <a:prstGeom prst="rect">
            <a:avLst/>
          </a:prstGeom>
          <a:noFill/>
        </p:spPr>
      </p:pic>
      <p:pic>
        <p:nvPicPr>
          <p:cNvPr id="5124" name="Picture 4" descr="https://ds05.infourok.ru/uploads/ex/0e2a/000f3ce1-e8f1151d/img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69" y="3143248"/>
            <a:ext cx="4572031" cy="3429024"/>
          </a:xfrm>
          <a:prstGeom prst="rect">
            <a:avLst/>
          </a:prstGeom>
          <a:noFill/>
        </p:spPr>
      </p:pic>
      <p:pic>
        <p:nvPicPr>
          <p:cNvPr id="5126" name="Picture 6" descr="https://ds04.infourok.ru/uploads/ex/06e1/0006d128-fdcae658/img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-142900"/>
            <a:ext cx="5275244" cy="2967325"/>
          </a:xfrm>
          <a:prstGeom prst="rect">
            <a:avLst/>
          </a:prstGeom>
          <a:noFill/>
        </p:spPr>
      </p:pic>
      <p:pic>
        <p:nvPicPr>
          <p:cNvPr id="5128" name="Picture 8" descr="https://ds04.infourok.ru/uploads/ex/10bd/0005f0a4-f8100def/img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28" y="571480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prezentacii.info/wp-content/uploads/2021/01/HJdGEkzChQFLRMaP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4500594" cy="3375446"/>
          </a:xfrm>
          <a:prstGeom prst="rect">
            <a:avLst/>
          </a:prstGeom>
          <a:noFill/>
        </p:spPr>
      </p:pic>
      <p:pic>
        <p:nvPicPr>
          <p:cNvPr id="4" name="Picture 2" descr="https://ds04.infourok.ru/uploads/ex/136b/00153592-66b4571b/3/img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66"/>
            <a:ext cx="3810026" cy="2857520"/>
          </a:xfrm>
          <a:prstGeom prst="rect">
            <a:avLst/>
          </a:prstGeom>
          <a:noFill/>
        </p:spPr>
      </p:pic>
      <p:pic>
        <p:nvPicPr>
          <p:cNvPr id="29698" name="Picture 2" descr="https://prezentacii.info/wp-content/uploads/2021/01/l9M7fdXuSSgWgpqh/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357562"/>
            <a:ext cx="3071802" cy="2303852"/>
          </a:xfrm>
          <a:prstGeom prst="rect">
            <a:avLst/>
          </a:prstGeom>
          <a:noFill/>
        </p:spPr>
      </p:pic>
      <p:pic>
        <p:nvPicPr>
          <p:cNvPr id="29700" name="Picture 4" descr="https://ds04.infourok.ru/uploads/ex/0895/00055fc4-736d2b1a/img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000504"/>
            <a:ext cx="402434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Администратор\Desktop\img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707236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Программное содержание: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Формирование  активной  гражданской  позиции  и самосознание гражданина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Российской Федерации. Определение значение слова «подвиг» в текстах художественной,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научной, научно-публицистической литературы.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Донести до сознания детей значение слова «подвиг», сформировать у них правильное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восприятие героических поступков;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Научить оценивать поступки людей и свои собственные с позиции нравственности;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Привлечь внимание к правильной постановке жизненных целей, к ответственности за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 правильного жизненного пути;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Побуждать не проходить мимо чужого горя и совершать добрые дела не ради славы.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14380161_25-p-fon-23-fevralya-dlya-prezentatsii-svetlii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4018"/>
          </a:xfrm>
          <a:prstGeom prst="rect">
            <a:avLst/>
          </a:prstGeom>
          <a:noFill/>
        </p:spPr>
      </p:pic>
      <p:pic>
        <p:nvPicPr>
          <p:cNvPr id="12290" name="Picture 2" descr="C:\Users\Администратор\Desktop\_героев_оте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4857784" cy="3643338"/>
          </a:xfrm>
          <a:prstGeom prst="rect">
            <a:avLst/>
          </a:prstGeom>
          <a:noFill/>
        </p:spPr>
      </p:pic>
      <p:pic>
        <p:nvPicPr>
          <p:cNvPr id="12291" name="Picture 3" descr="C:\Users\Администратор\Desktop\t1617393624a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37" y="1357298"/>
            <a:ext cx="4095763" cy="3071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14380161_25-p-fon-23-fevralya-dlya-prezentatsii-svetlii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4018"/>
          </a:xfrm>
          <a:prstGeom prst="rect">
            <a:avLst/>
          </a:prstGeom>
          <a:noFill/>
        </p:spPr>
      </p:pic>
      <p:pic>
        <p:nvPicPr>
          <p:cNvPr id="3" name="Рисунок 2" descr="https://pedsovet.su/_load-files/load/49/43/6/f/2-page-2_3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65008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14380161_25-p-fon-23-fevralya-dlya-prezentatsii-svetlii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018"/>
            <a:ext cx="9144000" cy="68740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Осканов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Суламбек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Сусаркулович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Первым удостоенным звания Героя Российской  Федерации,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ценой своей жизни предотвратил падение самолёта на населённый пункт 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https://i.ytimg.com/vi/avDVkzlV_so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558804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1616522520_55-p-fon-dlya-prezentatsii-voennaya-tematika-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285784" y="0"/>
            <a:ext cx="91440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Слава защитникам маленьким нашим, Слава героям за Родину павшим! 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личиком детским, но с подвигом дерзким, 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Слава мальчишкам и девчонкам. 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039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7" name="Picture 5" descr="https://1.bp.blogspot.com/-LCaoL52dUVU/X5g3cIbSwnI/AAAAAAAAXZc/Lfq7owTSJBUt6LHveOsXFfs5sEKsMhwvwCLcBGAsYHQ/s960/%25D1%2580%25D0%25B8%25D1%25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214422"/>
            <a:ext cx="2476517" cy="1857388"/>
          </a:xfrm>
          <a:prstGeom prst="rect">
            <a:avLst/>
          </a:prstGeom>
          <a:noFill/>
        </p:spPr>
      </p:pic>
      <p:pic>
        <p:nvPicPr>
          <p:cNvPr id="3079" name="Picture 7" descr="https://ds02.infourok.ru/uploads/ex/0055/000641e4-a195bcc1/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500174"/>
            <a:ext cx="2476517" cy="1857388"/>
          </a:xfrm>
          <a:prstGeom prst="rect">
            <a:avLst/>
          </a:prstGeom>
          <a:noFill/>
        </p:spPr>
      </p:pic>
      <p:pic>
        <p:nvPicPr>
          <p:cNvPr id="3081" name="Picture 9" descr="https://ds04.infourok.ru/uploads/ex/09ac/001a0dd3-285c9562/im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500437"/>
            <a:ext cx="4238654" cy="3178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14380161_25-p-fon-23-fevralya-dlya-prezentatsii-svetlii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4018"/>
          </a:xfrm>
          <a:prstGeom prst="rect">
            <a:avLst/>
          </a:prstGeom>
          <a:noFill/>
        </p:spPr>
      </p:pic>
      <p:pic>
        <p:nvPicPr>
          <p:cNvPr id="9217" name="Picture 1" descr="C:\Users\Администратор\Desktop\img7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357562"/>
            <a:ext cx="4786314" cy="3286148"/>
          </a:xfrm>
          <a:prstGeom prst="rect">
            <a:avLst/>
          </a:prstGeom>
          <a:noFill/>
        </p:spPr>
      </p:pic>
      <p:pic>
        <p:nvPicPr>
          <p:cNvPr id="9218" name="Picture 2" descr="C:\Users\Администратор\Desktop\img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85728"/>
            <a:ext cx="6000792" cy="3000396"/>
          </a:xfrm>
          <a:prstGeom prst="rect">
            <a:avLst/>
          </a:prstGeom>
          <a:noFill/>
        </p:spPr>
      </p:pic>
      <p:pic>
        <p:nvPicPr>
          <p:cNvPr id="9219" name="Picture 3" descr="C:\Users\Администратор\Desktop\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429000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14380161_25-p-fon-23-fevralya-dlya-prezentatsii-svetlii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018"/>
            <a:ext cx="9144000" cy="6874018"/>
          </a:xfrm>
          <a:prstGeom prst="rect">
            <a:avLst/>
          </a:prstGeom>
          <a:noFill/>
        </p:spPr>
      </p:pic>
      <p:pic>
        <p:nvPicPr>
          <p:cNvPr id="8193" name="Picture 1" descr="C:\Users\Администратор\Desktop\img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00042"/>
            <a:ext cx="4191029" cy="3143272"/>
          </a:xfrm>
          <a:prstGeom prst="rect">
            <a:avLst/>
          </a:prstGeom>
          <a:noFill/>
        </p:spPr>
      </p:pic>
      <p:pic>
        <p:nvPicPr>
          <p:cNvPr id="8194" name="Picture 2" descr="C:\Users\Администратор\Desktop\geroi-770x5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3565286" cy="2500330"/>
          </a:xfrm>
          <a:prstGeom prst="rect">
            <a:avLst/>
          </a:prstGeom>
          <a:noFill/>
        </p:spPr>
      </p:pic>
      <p:pic>
        <p:nvPicPr>
          <p:cNvPr id="8196" name="Picture 4" descr="https://ic.pics.livejournal.com/learnoff/86635584/10207/10207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714356"/>
            <a:ext cx="3630343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1614380161_25-p-fon-23-fevralya-dlya-prezentatsii-svetlii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4018"/>
          </a:xfrm>
          <a:prstGeom prst="rect">
            <a:avLst/>
          </a:prstGeom>
          <a:noFill/>
        </p:spPr>
      </p:pic>
      <p:pic>
        <p:nvPicPr>
          <p:cNvPr id="7170" name="Picture 2" descr="https://cdn.7sisters.ru/wp-content/uploads/2019/05/DaCt79UXcAAKT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941199" cy="2928958"/>
          </a:xfrm>
          <a:prstGeom prst="rect">
            <a:avLst/>
          </a:prstGeom>
          <a:noFill/>
        </p:spPr>
      </p:pic>
      <p:sp>
        <p:nvSpPr>
          <p:cNvPr id="7172" name="AutoShape 4" descr="https://www.rubaltic.ru/upload/iblock/588/588e87899af38d1035e3af56fbf5f1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avatars.mds.yandex.net/get-pdb/2822700/2279f7aa-121c-46aa-b310-0a16bcb1b84b/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85860"/>
            <a:ext cx="4143404" cy="3073716"/>
          </a:xfrm>
          <a:prstGeom prst="rect">
            <a:avLst/>
          </a:prstGeom>
          <a:noFill/>
        </p:spPr>
      </p:pic>
      <p:pic>
        <p:nvPicPr>
          <p:cNvPr id="7176" name="Picture 8" descr="https://img.novosti-n.org/upload/analitic/101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876"/>
            <a:ext cx="3971681" cy="2690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73</Words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Electronica</cp:lastModifiedBy>
  <cp:revision>24</cp:revision>
  <dcterms:created xsi:type="dcterms:W3CDTF">2021-11-13T13:15:23Z</dcterms:created>
  <dcterms:modified xsi:type="dcterms:W3CDTF">2023-04-15T11:54:17Z</dcterms:modified>
</cp:coreProperties>
</file>