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3A08-52E5-410E-86D7-A7C48A085F3B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95D0-154E-4EAE-8801-5352F14413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rilla.ru/obs/4/pole_fioletovye_leto_2560x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0"/>
            <a:ext cx="99105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My Family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img-fotki.yandex.ru/get/9351/20573769.5a/0_94a9e_2dd8ef91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060848"/>
            <a:ext cx="6724401" cy="4248472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9010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 pitchFamily="34" charset="0"/>
              </a:rPr>
              <a:t>baby</a:t>
            </a:r>
            <a:endParaRPr lang="ru-RU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Детский переулок 15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4" descr="http://st.depositphotos.com/1967477/2736/v/450/depositphotos_27368587-Baby-crying.jpg?download=tr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34980"/>
            <a:ext cx="4590254" cy="4536504"/>
          </a:xfrm>
          <a:prstGeom prst="rect">
            <a:avLst/>
          </a:prstGeom>
          <a:noFill/>
        </p:spPr>
      </p:pic>
      <p:pic>
        <p:nvPicPr>
          <p:cNvPr id="6" name="Детский переулок 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2708920"/>
            <a:ext cx="808856" cy="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1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oombob.ru/img/picture/Jun/12/422f66e86d4256764561a7af3e756ab1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301034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 Black" pitchFamily="34" charset="0"/>
              </a:rPr>
              <a:t>son</a:t>
            </a:r>
            <a:endParaRPr lang="ru-RU" sz="9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ds02.infourok.ru/uploads/ex/09ed/00065f04-9d5f5c65/hello_html_5659b3a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4248472" cy="62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Детский переулок 1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5958" y="28765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ownloads\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7" y="-88010"/>
            <a:ext cx="4911431" cy="69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ownloads\0001 (1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10" y="-88010"/>
            <a:ext cx="5006960" cy="708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4774" y="27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idefon.com/_ld/125/15661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5709320" cy="1412776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m</a:t>
            </a:r>
            <a:r>
              <a:rPr lang="en-US" sz="8800" b="1" dirty="0">
                <a:solidFill>
                  <a:srgbClr val="C00000"/>
                </a:solidFill>
              </a:rPr>
              <a:t>u</a:t>
            </a:r>
            <a:r>
              <a:rPr lang="en-US" sz="8800" b="1" dirty="0" smtClean="0">
                <a:solidFill>
                  <a:srgbClr val="C00000"/>
                </a:solidFill>
              </a:rPr>
              <a:t>m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ped-kopilka.ru/images/img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223577"/>
            <a:ext cx="7134755" cy="5653395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4208" y="6139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7"/>
            <a:ext cx="3394720" cy="2894097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dad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http://miryarche.ru/wp-content/uploads/2014/06/pozdravleniya-pape-ott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896544" cy="5966885"/>
          </a:xfrm>
          <a:prstGeom prst="rect">
            <a:avLst/>
          </a:prstGeom>
          <a:noFill/>
        </p:spPr>
      </p:pic>
      <p:pic>
        <p:nvPicPr>
          <p:cNvPr id="3" name="Детский переулок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33223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vserisunki.ru/devochka/devochka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-512599"/>
            <a:ext cx="5138761" cy="7301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138170"/>
            <a:ext cx="4211960" cy="158697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 sister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3" name="Детский переулок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21328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 brother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://st.depositphotos.com/1007989/3205/i/950/depositphotos_32058261-Toddler-Boy-Drawing-Doodles-with-Cray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5688632" cy="5076826"/>
          </a:xfrm>
          <a:prstGeom prst="rect">
            <a:avLst/>
          </a:prstGeom>
          <a:noFill/>
        </p:spPr>
      </p:pic>
      <p:pic>
        <p:nvPicPr>
          <p:cNvPr id="3" name="Детский переулок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28444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ncrypted-tbn1.gstatic.com/images?q=tbn:ANd9GcQfK4DIKt5R4rA1Pni3p898qPU6rI9Dk5IRsOE0zA7d9mo_tDgb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032448" cy="56232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6480720" cy="131198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grandma </a:t>
            </a:r>
            <a:endParaRPr lang="ru-RU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Детский переулок 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31461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</a:rPr>
              <a:t>grandpa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http://paint-best.ru/images/4/a/rozhdestvo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0442"/>
            <a:ext cx="5347320" cy="5036984"/>
          </a:xfrm>
          <a:prstGeom prst="rect">
            <a:avLst/>
          </a:prstGeom>
          <a:noFill/>
        </p:spPr>
      </p:pic>
      <p:pic>
        <p:nvPicPr>
          <p:cNvPr id="5" name="Детский переулок 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28663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2914/yankolin.142/0_2a4ec_b321c58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082729"/>
            <a:ext cx="5616624" cy="936104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 daughter</a:t>
            </a: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20484" name="Picture 4" descr="http://klasnaocinka.com.ua/uploads/editor/815/69809/sitepage_25/images/293279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5" y="332656"/>
            <a:ext cx="4608512" cy="5372354"/>
          </a:xfrm>
          <a:prstGeom prst="rect">
            <a:avLst/>
          </a:prstGeom>
          <a:noFill/>
        </p:spPr>
      </p:pic>
      <p:pic>
        <p:nvPicPr>
          <p:cNvPr id="3" name="Детский переулок 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40050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</Words>
  <Application>Microsoft Office PowerPoint</Application>
  <PresentationFormat>Экран (4:3)</PresentationFormat>
  <Paragraphs>10</Paragraphs>
  <Slides>11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My Family</vt:lpstr>
      <vt:lpstr>Презентация PowerPoint</vt:lpstr>
      <vt:lpstr>mum</vt:lpstr>
      <vt:lpstr>dad</vt:lpstr>
      <vt:lpstr> sister</vt:lpstr>
      <vt:lpstr> brother</vt:lpstr>
      <vt:lpstr>grandma </vt:lpstr>
      <vt:lpstr>grandpa</vt:lpstr>
      <vt:lpstr> daughter</vt:lpstr>
      <vt:lpstr>baby</vt:lpstr>
      <vt:lpstr>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Тамара Алексеевна</dc:creator>
  <cp:lastModifiedBy>usr</cp:lastModifiedBy>
  <cp:revision>33</cp:revision>
  <dcterms:created xsi:type="dcterms:W3CDTF">2015-12-08T07:55:53Z</dcterms:created>
  <dcterms:modified xsi:type="dcterms:W3CDTF">2023-04-30T13:15:57Z</dcterms:modified>
</cp:coreProperties>
</file>