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12192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79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995312"/>
            <a:ext cx="5143500" cy="4244622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943C-5126-4806-B7CC-511726BABB8F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82B5-5570-407A-B85D-5C1EB10FA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621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943C-5126-4806-B7CC-511726BABB8F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82B5-5570-407A-B85D-5C1EB10FA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499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649111"/>
            <a:ext cx="1478756" cy="1033215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649111"/>
            <a:ext cx="4350544" cy="1033215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943C-5126-4806-B7CC-511726BABB8F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82B5-5570-407A-B85D-5C1EB10FA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03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943C-5126-4806-B7CC-511726BABB8F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82B5-5570-407A-B85D-5C1EB10FA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022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3039535"/>
            <a:ext cx="5915025" cy="5071532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8159046"/>
            <a:ext cx="5915025" cy="2666999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943C-5126-4806-B7CC-511726BABB8F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82B5-5570-407A-B85D-5C1EB10FA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619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943C-5126-4806-B7CC-511726BABB8F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82B5-5570-407A-B85D-5C1EB10FA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75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49112"/>
            <a:ext cx="5915025" cy="235655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943C-5126-4806-B7CC-511726BABB8F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82B5-5570-407A-B85D-5C1EB10FA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259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943C-5126-4806-B7CC-511726BABB8F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82B5-5570-407A-B85D-5C1EB10FA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211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943C-5126-4806-B7CC-511726BABB8F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82B5-5570-407A-B85D-5C1EB10FA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753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943C-5126-4806-B7CC-511726BABB8F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82B5-5570-407A-B85D-5C1EB10FA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58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943C-5126-4806-B7CC-511726BABB8F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82B5-5570-407A-B85D-5C1EB10FA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77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8943C-5126-4806-B7CC-511726BABB8F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B82B5-5570-407A-B85D-5C1EB10FA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17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8533" y="338667"/>
            <a:ext cx="440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Franklin Gothic Heavy" panose="020B0903020102020204" pitchFamily="34" charset="0"/>
              </a:rPr>
              <a:t>Чек-лист интервьюера</a:t>
            </a:r>
            <a:endParaRPr lang="ru-RU" sz="2800" dirty="0">
              <a:latin typeface="Franklin Gothic Heavy" panose="020B0903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871" y="1027013"/>
            <a:ext cx="5825067" cy="11362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Интервью - это метод получения информации, который широко используется в различных областях, таких как маркетинг, бизнес, образование и т.д.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8419" y="2379158"/>
            <a:ext cx="5909739" cy="8805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Интервьюирование позволяет получить более глубокое понимание ситуации, мнений и взглядов </a:t>
            </a:r>
            <a:r>
              <a:rPr lang="ru-RU" dirty="0" smtClean="0">
                <a:solidFill>
                  <a:schemeClr val="tx1"/>
                </a:solidFill>
              </a:rPr>
              <a:t>людей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0931" y="3464580"/>
            <a:ext cx="5825067" cy="8974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Вот несколько советов, как провести успешное интервью: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88533" y="4771824"/>
            <a:ext cx="5119625" cy="20472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600" dirty="0">
                <a:solidFill>
                  <a:schemeClr val="tx1"/>
                </a:solidFill>
              </a:rPr>
              <a:t>Определите цель </a:t>
            </a:r>
            <a:r>
              <a:rPr lang="ru-RU" sz="2600" dirty="0" smtClean="0">
                <a:solidFill>
                  <a:schemeClr val="tx1"/>
                </a:solidFill>
              </a:rPr>
              <a:t>интервью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Перед </a:t>
            </a:r>
            <a:r>
              <a:rPr lang="ru-RU" dirty="0">
                <a:solidFill>
                  <a:schemeClr val="tx1"/>
                </a:solidFill>
              </a:rPr>
              <a:t>началом интервью определите, что вы хотите узнать от собеседника, какие вопросы задать и какую информацию получить. Это поможет вам сформулировать вопросы и сделать интервью более целенаправленным.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70932" y="7228820"/>
            <a:ext cx="5130801" cy="170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600" dirty="0">
                <a:solidFill>
                  <a:schemeClr val="tx1"/>
                </a:solidFill>
              </a:rPr>
              <a:t>Подготовьте вопросы </a:t>
            </a:r>
            <a:r>
              <a:rPr lang="ru-RU" sz="2600" dirty="0" smtClean="0">
                <a:solidFill>
                  <a:schemeClr val="tx1"/>
                </a:solidFill>
              </a:rPr>
              <a:t>заранее </a:t>
            </a:r>
            <a:r>
              <a:rPr lang="ru-RU" dirty="0">
                <a:solidFill>
                  <a:schemeClr val="tx1"/>
                </a:solidFill>
              </a:rPr>
              <a:t>Составьте список вопросов, которые вы хотели бы задать, и расставьте их в порядке приоритетности. Это поможет не забыть важные вопросы и не тратить время на несущественные детали.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55495" y="9425013"/>
            <a:ext cx="5652663" cy="16961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700" dirty="0" smtClean="0">
                <a:solidFill>
                  <a:schemeClr val="tx1"/>
                </a:solidFill>
              </a:rPr>
              <a:t>Будьте вежливы и профессиональны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Во </a:t>
            </a:r>
            <a:r>
              <a:rPr lang="ru-RU" dirty="0">
                <a:solidFill>
                  <a:schemeClr val="tx1"/>
                </a:solidFill>
              </a:rPr>
              <a:t>время интервью важно сохранять профессиональный тон и быть вежливым. Не забывайте про уважение к собеседнику и его мнению.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07403" y="4362047"/>
            <a:ext cx="970595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3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ru-RU" sz="13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63441" y="6883401"/>
            <a:ext cx="970595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3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ru-RU" sz="13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5475" y="9027670"/>
            <a:ext cx="970595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3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ru-RU" sz="13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989" y="10869557"/>
            <a:ext cx="1492093" cy="149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41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02266" y="2997203"/>
            <a:ext cx="5300133" cy="143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700" dirty="0">
                <a:solidFill>
                  <a:schemeClr val="tx1"/>
                </a:solidFill>
              </a:rPr>
              <a:t>Ведите </a:t>
            </a:r>
            <a:r>
              <a:rPr lang="ru-RU" sz="2700" dirty="0" smtClean="0">
                <a:solidFill>
                  <a:schemeClr val="tx1"/>
                </a:solidFill>
              </a:rPr>
              <a:t>записи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Если </a:t>
            </a:r>
            <a:r>
              <a:rPr lang="ru-RU" dirty="0">
                <a:solidFill>
                  <a:schemeClr val="tx1"/>
                </a:solidFill>
              </a:rPr>
              <a:t>возможно, ведите записи во время интервью. Это поможет сохранить информацию и избежать ошибок при обработке данных.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7866" y="5008036"/>
            <a:ext cx="5401733" cy="19981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700" dirty="0">
                <a:solidFill>
                  <a:schemeClr val="tx1"/>
                </a:solidFill>
              </a:rPr>
              <a:t>Не бойтесь задавать сложные </a:t>
            </a:r>
            <a:r>
              <a:rPr lang="ru-RU" sz="2700" dirty="0" smtClean="0">
                <a:solidFill>
                  <a:schemeClr val="tx1"/>
                </a:solidFill>
              </a:rPr>
              <a:t>вопросы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Интервью </a:t>
            </a:r>
            <a:r>
              <a:rPr lang="ru-RU" dirty="0">
                <a:solidFill>
                  <a:schemeClr val="tx1"/>
                </a:solidFill>
              </a:rPr>
              <a:t>может включать как простые, так и сложные вопросы. Не стесняйтесь задавать вопросы, которые требуют глубоких знаний или опыта.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82134" y="7255934"/>
            <a:ext cx="5520266" cy="17610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700" dirty="0">
                <a:solidFill>
                  <a:schemeClr val="tx1"/>
                </a:solidFill>
              </a:rPr>
              <a:t>Завершите </a:t>
            </a:r>
            <a:r>
              <a:rPr lang="ru-RU" sz="2700" dirty="0" smtClean="0">
                <a:solidFill>
                  <a:schemeClr val="tx1"/>
                </a:solidFill>
              </a:rPr>
              <a:t>интервью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После </a:t>
            </a:r>
            <a:r>
              <a:rPr lang="ru-RU" dirty="0">
                <a:solidFill>
                  <a:schemeClr val="tx1"/>
                </a:solidFill>
              </a:rPr>
              <a:t>завершения интервью поблагодарите собеседника за уделенное время и выразите свою благодарность за его участие. Также уточните, когда можно ожидать результатов интервью.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7867" y="9516534"/>
            <a:ext cx="6214532" cy="12530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Соблюдая эти советы, вы сможете провести успешное и информативное интервью и получить ценные данные для достижения своих целей.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7867" y="789115"/>
            <a:ext cx="5520268" cy="17085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700" dirty="0">
                <a:solidFill>
                  <a:schemeClr val="tx1"/>
                </a:solidFill>
              </a:rPr>
              <a:t>Слушайте внимательно.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Во </a:t>
            </a:r>
            <a:r>
              <a:rPr lang="ru-RU" dirty="0">
                <a:solidFill>
                  <a:schemeClr val="tx1"/>
                </a:solidFill>
              </a:rPr>
              <a:t>время интервью необходимо внимательно слушать собеседника и не перебивать его. Задавайте уточняющие вопросы, чтобы убедиться, что вы правильно поняли сказанное.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531804" y="-146863"/>
            <a:ext cx="970595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3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ru-RU" sz="13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6836" y="2608873"/>
            <a:ext cx="970595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3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ru-RU" sz="13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33999" y="4411136"/>
            <a:ext cx="970595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3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ru-RU" sz="13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7866" y="6801010"/>
            <a:ext cx="970595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3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ru-RU" sz="13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824" y="10699907"/>
            <a:ext cx="1492093" cy="149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25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272</Words>
  <Application>Microsoft Office PowerPoint</Application>
  <PresentationFormat>Широкоэкранный</PresentationFormat>
  <Paragraphs>25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Franklin Gothic Heavy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Анастейша</dc:creator>
  <cp:lastModifiedBy>Анастейша</cp:lastModifiedBy>
  <cp:revision>6</cp:revision>
  <dcterms:created xsi:type="dcterms:W3CDTF">2023-05-29T02:53:36Z</dcterms:created>
  <dcterms:modified xsi:type="dcterms:W3CDTF">2023-05-29T03:59:03Z</dcterms:modified>
</cp:coreProperties>
</file>