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D848"/>
    <a:srgbClr val="BA55CB"/>
    <a:srgbClr val="A4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6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3D06-ACCF-4946-A1F1-843B03DE6BD5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244A-B3DB-45D6-BF7E-72D1D7D2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1244A-B3DB-45D6-BF7E-72D1D7D2FC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8D5-44A7-44AA-8C5E-4611ECE9010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DD71-DD4E-43D1-91A4-0E3A3B366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D848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Подготовленная социальным педагогом МБОУ «СШ №10» г. Нижневартовска </a:t>
            </a:r>
            <a:r>
              <a:rPr lang="ru-RU" sz="2400" b="1" dirty="0" err="1" smtClean="0"/>
              <a:t>Вошивченко</a:t>
            </a:r>
            <a:r>
              <a:rPr lang="ru-RU" sz="2400" b="1" dirty="0" smtClean="0"/>
              <a:t> Н.В. презентация для обучающихся и их родителей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9425" r="17931" b="8544"/>
          <a:stretch/>
        </p:blipFill>
        <p:spPr bwMode="auto">
          <a:xfrm rot="21406706">
            <a:off x="608803" y="1643956"/>
            <a:ext cx="5511268" cy="314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20038" r="18190" b="8544"/>
          <a:stretch/>
        </p:blipFill>
        <p:spPr bwMode="auto">
          <a:xfrm>
            <a:off x="3779912" y="3717032"/>
            <a:ext cx="5134236" cy="296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D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800" dirty="0" smtClean="0"/>
              <a:t>Презентация была распечатана 25 файлами </a:t>
            </a:r>
            <a:r>
              <a:rPr lang="ru-RU" sz="2800" dirty="0"/>
              <a:t>- открытками. Получился рассказ в картинках. </a:t>
            </a:r>
            <a:r>
              <a:rPr lang="ru-RU" sz="2800" dirty="0" smtClean="0"/>
              <a:t>Изображения привлекательны для детей и предупреждают о социальных последствиях, административной ответственности за совершение самовольных уходов из дома. Презентация была размещена на 3 этаже школы, а также транслировалась на телеэкране на 1 этаже</a:t>
            </a:r>
            <a:r>
              <a:rPr lang="ru-RU" sz="2800" dirty="0"/>
              <a:t>. Её </a:t>
            </a:r>
            <a:r>
              <a:rPr lang="ru-RU" sz="2800" dirty="0" smtClean="0"/>
              <a:t>можно показывать </a:t>
            </a:r>
            <a:r>
              <a:rPr lang="ru-RU" sz="2800" dirty="0"/>
              <a:t>на </a:t>
            </a:r>
            <a:r>
              <a:rPr lang="ru-RU" sz="2800" dirty="0" smtClean="0"/>
              <a:t>классных часах  как диафильм.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3892492" cy="22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80</Words>
  <Application>Microsoft Office PowerPoint</Application>
  <PresentationFormat>Экран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Подготовленная социальным педагогом МБОУ «СШ №10» г. Нижневартовска Вошивченко Н.В. презентация для обучающихся и их родителей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Подготовленные социальным педагогом МБОУ «СШ №10» г. Нижневартовска Вошивченко Н.В. презентации для обучающихся и их родителей</dc:title>
  <dc:creator>наташа</dc:creator>
  <cp:lastModifiedBy>Наталья Викторовна</cp:lastModifiedBy>
  <cp:revision>24</cp:revision>
  <dcterms:created xsi:type="dcterms:W3CDTF">2018-11-11T16:29:55Z</dcterms:created>
  <dcterms:modified xsi:type="dcterms:W3CDTF">2023-09-20T14:40:00Z</dcterms:modified>
</cp:coreProperties>
</file>