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0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2">
                <a:lumMod val="60000"/>
                <a:lumOff val="40000"/>
              </a:schemeClr>
            </a:gs>
            <a:gs pos="100000">
              <a:schemeClr val="bg2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200" b="1" dirty="0" smtClean="0"/>
              <a:t>Что такое снег?</a:t>
            </a:r>
            <a:endParaRPr lang="ru-RU" sz="6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661248"/>
            <a:ext cx="6400800" cy="694928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Сухарева Александра Анатольевна, воспитатель МАДОУ «Детский сад №45 общеразвивающего вида», г. Сыктывкара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72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8QPiO3uFC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395694" cy="33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KBYUq4m0pF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4426967" cy="33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razvilnoe.ucoz.ru/_fr/1/1042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5" y="3455909"/>
            <a:ext cx="3404491" cy="33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link2universe.net/wp-content/uploads/2013/11/neve-microscopio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4169496" cy="31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2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Снежинки своими руками</a:t>
            </a:r>
            <a:endParaRPr lang="ru-RU" dirty="0"/>
          </a:p>
        </p:txBody>
      </p:sp>
      <p:pic>
        <p:nvPicPr>
          <p:cNvPr id="10242" name="Picture 2" descr="http://stranamasterov.ru/files/imagecache/orig_with_logo/i0911/no9_eshche_odin_variant_odna_sto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1" y="692696"/>
            <a:ext cx="3549831" cy="35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&amp;kcy;&amp;acy;&amp;kcy; &amp;scy;&amp;dcy;&amp;iecy;&amp;lcy;&amp;acy;&amp;tcy;&amp;softcy; &amp;ncy;&amp;iecy;&amp;ocy;&amp;bcy;&amp;ycy;&amp;chcy;&amp;ncy;&amp;ucy;&amp;yucy; &amp;scy;&amp;ncy;&amp;iecy;&amp;zhcy;&amp;icy;&amp;ncy;&amp;kcy;&amp;ucy;"/>
          <p:cNvSpPr>
            <a:spLocks noChangeAspect="1" noChangeArrowheads="1"/>
          </p:cNvSpPr>
          <p:nvPr/>
        </p:nvSpPr>
        <p:spPr bwMode="auto">
          <a:xfrm>
            <a:off x="155575" y="-1774825"/>
            <a:ext cx="59436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&amp;kcy;&amp;acy;&amp;kcy; &amp;scy;&amp;dcy;&amp;iecy;&amp;lcy;&amp;acy;&amp;tcy;&amp;softcy; &amp;ncy;&amp;iecy;&amp;ocy;&amp;bcy;&amp;ycy;&amp;chcy;&amp;ncy;&amp;ucy;&amp;yucy; &amp;scy;&amp;ncy;&amp;iecy;&amp;zhcy;&amp;icy;&amp;ncy;&amp;kcy;&amp;ucy;"/>
          <p:cNvSpPr>
            <a:spLocks noChangeAspect="1" noChangeArrowheads="1"/>
          </p:cNvSpPr>
          <p:nvPr/>
        </p:nvSpPr>
        <p:spPr bwMode="auto">
          <a:xfrm>
            <a:off x="307975" y="-1622425"/>
            <a:ext cx="59436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://www.tunturisusi.com/joulu/lumihiut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9" y="4437112"/>
            <a:ext cx="2518997" cy="21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4.404content.com/1/CB/A5/520338883991570290/fullsi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26227"/>
            <a:ext cx="4680520" cy="363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://cdn01.ru/files/users/images/21/b0/21b02d18c3ae581772cd61e663c43d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637046" cy="20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2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017.radikal.ru/i412/1312/4f/a15fddf5a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6" y="225176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krasota-style.com.ua/img/blog/articlesbody/p7mi5nannnrn2wl8jf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2" y="3140968"/>
            <a:ext cx="3672408" cy="33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s10033.vk.me/u65673890/121915509/x_82158c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517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pustunchik.ua/uploads/creation/cache/7630b281c76113314b00a96c170705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47" y="3765113"/>
            <a:ext cx="3622400" cy="271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>
            <a:normAutofit/>
          </a:bodyPr>
          <a:lstStyle/>
          <a:p>
            <a:r>
              <a:rPr lang="ru-RU" dirty="0" smtClean="0"/>
              <a:t>Рисуем снежинку</a:t>
            </a:r>
            <a:endParaRPr lang="ru-RU" dirty="0"/>
          </a:p>
        </p:txBody>
      </p:sp>
      <p:pic>
        <p:nvPicPr>
          <p:cNvPr id="12290" name="Picture 2" descr="http://fs00.infourok.ru/images/doc/135/156866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5555" r="6386" b="14662"/>
          <a:stretch/>
        </p:blipFill>
        <p:spPr bwMode="auto">
          <a:xfrm>
            <a:off x="395535" y="1340768"/>
            <a:ext cx="844094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mages.lesyadraw.ru/2013/12/kak_narisovat_snejinku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0" r="3153" b="12155"/>
          <a:stretch/>
        </p:blipFill>
        <p:spPr bwMode="auto">
          <a:xfrm>
            <a:off x="179512" y="188640"/>
            <a:ext cx="4752528" cy="215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&amp;Kcy;&amp;acy;&amp;kcy; &amp;rcy;&amp;icy;&amp;scy;&amp;ocy;&amp;vcy;&amp;acy;&amp;tcy;&amp;softcy; &amp;scy;&amp;ncy;&amp;iecy;&amp;zhcy;&amp;icy;&amp;ncy;&amp;kcy;&amp;ucy; &amp;kcy;&amp;acy;&amp;rcy;&amp;acy;&amp;ncy;&amp;dcy;&amp;acy;&amp;zhcy;&amp;ocy;&amp;mcy; &amp;pcy;&amp;ocy;&amp;ecy;&amp;tcy;&amp;acy;&amp;pcy;&amp;ncy;&amp;ocy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5" b="12892"/>
          <a:stretch/>
        </p:blipFill>
        <p:spPr bwMode="auto">
          <a:xfrm>
            <a:off x="2051720" y="2406524"/>
            <a:ext cx="4968552" cy="21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&amp;Kcy;&amp;acy;&amp;kcy; &amp;ncy;&amp;acy;&amp;rcy;&amp;icy;&amp;scy;&amp;ocy;&amp;vcy;&amp;acy;&amp;tcy;&amp;softcy; &amp;kcy;&amp;rcy;&amp;acy;&amp;scy;&amp;icy;&amp;vcy;&amp;ucy;&amp;yucy; &amp;scy;&amp;ncy;&amp;iecy;&amp;zhcy;&amp;icy;&amp;ncy;&amp;kcy;&amp;u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3" b="16588"/>
          <a:stretch/>
        </p:blipFill>
        <p:spPr bwMode="auto">
          <a:xfrm>
            <a:off x="4067944" y="4653136"/>
            <a:ext cx="4896544" cy="20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cdb-yaroslavl.ru/images/stories/login_users/sneginka2-50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224" y="200513"/>
            <a:ext cx="18001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www.coollady.ru/puc/4/snow/01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754511" cy="18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51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739fbc4974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6" y="761978"/>
            <a:ext cx="8382038" cy="558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48939"/>
            <a:ext cx="4176464" cy="2722314"/>
          </a:xfrm>
        </p:spPr>
        <p:txBody>
          <a:bodyPr>
            <a:normAutofit fontScale="90000"/>
          </a:bodyPr>
          <a:lstStyle/>
          <a:p>
            <a:r>
              <a:rPr lang="ru-RU" dirty="0"/>
              <a:t>Бел, да не сахар, </a:t>
            </a:r>
            <a:br>
              <a:rPr lang="ru-RU" dirty="0"/>
            </a:br>
            <a:r>
              <a:rPr lang="ru-RU" dirty="0"/>
              <a:t>Ног нет, да идёт, </a:t>
            </a:r>
            <a:br>
              <a:rPr lang="ru-RU" dirty="0"/>
            </a:br>
            <a:r>
              <a:rPr lang="ru-RU" dirty="0"/>
              <a:t>На всех садится, </a:t>
            </a:r>
            <a:br>
              <a:rPr lang="ru-RU" dirty="0"/>
            </a:br>
            <a:r>
              <a:rPr lang="ru-RU" dirty="0"/>
              <a:t>Никого не боится.</a:t>
            </a:r>
          </a:p>
        </p:txBody>
      </p:sp>
      <p:pic>
        <p:nvPicPr>
          <p:cNvPr id="1026" name="Picture 2" descr="http://kenzowall.ru/oo/50/sneg_zima_priroda_peyzazh_derevya_gory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04" y="2770620"/>
            <a:ext cx="6237984" cy="389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1wallpaperhd.com/wp-content/uploads/Texture/FTP1/1920x1200/Beautiful%20snowflake%20texture%20Wallpapers%20HD%20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1294" y="3565343"/>
            <a:ext cx="3415460" cy="21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stol.com.ua/download.php?img=201311/1920x1080/nastol.com.ua-68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2170"/>
            <a:ext cx="4380129" cy="24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344"/>
            <a:ext cx="8229600" cy="679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снег?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54" y="653370"/>
            <a:ext cx="950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Водяные пары поднимаются высоко над землей, туда, где царит сильный холод. </a:t>
            </a:r>
          </a:p>
          <a:p>
            <a:r>
              <a:rPr lang="ru-RU" sz="2000" dirty="0" smtClean="0"/>
              <a:t>Там сразу же из водяных паров образуется крохотные льдинки-кристаллики, - это </a:t>
            </a:r>
          </a:p>
          <a:p>
            <a:r>
              <a:rPr lang="ru-RU" sz="2000" dirty="0" smtClean="0"/>
              <a:t>еще не те снежинки, которые падают на землю, они еще очень малы. Но, </a:t>
            </a:r>
          </a:p>
          <a:p>
            <a:r>
              <a:rPr lang="ru-RU" sz="2000" dirty="0" smtClean="0"/>
              <a:t>соединяясь с пылью и другими мелкими кристалликами --  они, падая на землю развиваются и становятся красивыми звездочками.</a:t>
            </a:r>
            <a:endParaRPr lang="ru-RU" sz="2000" dirty="0"/>
          </a:p>
        </p:txBody>
      </p:sp>
      <p:pic>
        <p:nvPicPr>
          <p:cNvPr id="2050" name="Picture 2" descr="http://wiki.fis-ski.com/images/Snowmaking_S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9" y="2276872"/>
            <a:ext cx="594861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tihi.ru/pics/2014/11/10/4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723456" cy="2042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900200" y="631801"/>
            <a:ext cx="360362" cy="287337"/>
          </a:xfrm>
          <a:prstGeom prst="ellipse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835696" y="1267057"/>
            <a:ext cx="468313" cy="374650"/>
            <a:chOff x="1555" y="2094"/>
            <a:chExt cx="374" cy="333"/>
          </a:xfrm>
        </p:grpSpPr>
        <p:sp>
          <p:nvSpPr>
            <p:cNvPr id="6" name="AutoShape 15"/>
            <p:cNvSpPr>
              <a:spLocks noChangeArrowheads="1"/>
            </p:cNvSpPr>
            <p:nvPr/>
          </p:nvSpPr>
          <p:spPr bwMode="auto">
            <a:xfrm rot="1779199">
              <a:off x="1555" y="2094"/>
              <a:ext cx="374" cy="333"/>
            </a:xfrm>
            <a:prstGeom prst="hexagon">
              <a:avLst>
                <a:gd name="adj" fmla="val 28078"/>
                <a:gd name="vf" fmla="val 115470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 rot="1779199">
              <a:off x="1588" y="2127"/>
              <a:ext cx="308" cy="265"/>
            </a:xfrm>
            <a:prstGeom prst="hexagon">
              <a:avLst>
                <a:gd name="adj" fmla="val 29057"/>
                <a:gd name="vf" fmla="val 115470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 rot="1779199">
              <a:off x="1622" y="2151"/>
              <a:ext cx="242" cy="221"/>
            </a:xfrm>
            <a:prstGeom prst="hexagon">
              <a:avLst>
                <a:gd name="adj" fmla="val 27376"/>
                <a:gd name="vf" fmla="val 115470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835696" y="1848082"/>
            <a:ext cx="601662" cy="668338"/>
            <a:chOff x="1452" y="2501"/>
            <a:chExt cx="433" cy="435"/>
          </a:xfrm>
        </p:grpSpPr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1452" y="2522"/>
              <a:ext cx="392" cy="36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 rot="3687973">
              <a:off x="1482" y="2534"/>
              <a:ext cx="435" cy="37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 rot="1943844">
              <a:off x="1490" y="2614"/>
              <a:ext cx="303" cy="281"/>
            </a:xfrm>
            <a:prstGeom prst="hexagon">
              <a:avLst>
                <a:gd name="adj" fmla="val 26957"/>
                <a:gd name="vf" fmla="val 115470"/>
              </a:avLst>
            </a:prstGeom>
            <a:gradFill rotWithShape="1">
              <a:gsLst>
                <a:gs pos="0">
                  <a:srgbClr val="FFEBFA"/>
                </a:gs>
                <a:gs pos="30000">
                  <a:srgbClr val="C4D6EB"/>
                </a:gs>
                <a:gs pos="60001">
                  <a:srgbClr val="85C2FF"/>
                </a:gs>
                <a:gs pos="100000">
                  <a:srgbClr val="5E9E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3" name="Picture 27" descr="coch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35696" y="2822807"/>
            <a:ext cx="536575" cy="604838"/>
          </a:xfrm>
          <a:noFill/>
        </p:spPr>
      </p:pic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698712" y="620688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Родившись в небе, снежинка была ядрышком</a:t>
            </a: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2781480" y="1300395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На ядрышке наросла шестиугольная пластинка</a:t>
            </a: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2800530" y="2116370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Пластинка обросла иголочками - лучиками</a:t>
            </a:r>
          </a:p>
        </p:txBody>
      </p:sp>
      <p:sp>
        <p:nvSpPr>
          <p:cNvPr id="17" name="Text Box 55"/>
          <p:cNvSpPr txBox="1">
            <a:spLocks noChangeArrowheads="1"/>
          </p:cNvSpPr>
          <p:nvPr/>
        </p:nvSpPr>
        <p:spPr bwMode="auto">
          <a:xfrm>
            <a:off x="2792592" y="2902182"/>
            <a:ext cx="5472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Georgia" pitchFamily="18" charset="0"/>
              </a:rPr>
              <a:t>Лучики обросли снежными зернами</a:t>
            </a:r>
          </a:p>
        </p:txBody>
      </p:sp>
      <p:pic>
        <p:nvPicPr>
          <p:cNvPr id="6146" name="Picture 2" descr="http://veda-journal.ru/img/uploads/structure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68" y="3501008"/>
            <a:ext cx="6477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944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Таким образом, </a:t>
            </a:r>
            <a:r>
              <a:rPr lang="ru-RU" dirty="0"/>
              <a:t>- это кристаллы льда, а точнее сростки простейших кристалликов льда - иголочек и пластинок. </a:t>
            </a:r>
            <a:r>
              <a:rPr lang="ru-RU" dirty="0" smtClean="0"/>
              <a:t>К </a:t>
            </a:r>
            <a:r>
              <a:rPr lang="ru-RU" dirty="0"/>
              <a:t>падающей снежинке может примерзнуть капелька воды, поэтому снежинка может иметь неправильную форму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Но чаще всего – снежинки имеют форму шестиугольника.</a:t>
            </a:r>
            <a:endParaRPr lang="ru-RU" dirty="0"/>
          </a:p>
        </p:txBody>
      </p:sp>
      <p:pic>
        <p:nvPicPr>
          <p:cNvPr id="4" name="Picture 4" descr="http://schools-wikipedia.org/images/482/48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386324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s00.infourok.ru/images/doc/41/52209/hello_html_6cbb18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6431" y="2254369"/>
            <a:ext cx="2475273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hemistry-chemists.com/N4_2011/S1/Snow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26" y="3241612"/>
            <a:ext cx="2852461" cy="2970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686800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Найти одинаковые снежинки не </a:t>
            </a:r>
            <a:r>
              <a:rPr lang="ru-RU" dirty="0" smtClean="0"/>
              <a:t>удалось. Каждая </a:t>
            </a:r>
            <a:r>
              <a:rPr lang="ru-RU" dirty="0"/>
              <a:t>снежинка  отличается от другой длиной </a:t>
            </a:r>
            <a:r>
              <a:rPr lang="ru-RU" dirty="0" smtClean="0"/>
              <a:t>лучиков</a:t>
            </a:r>
            <a:r>
              <a:rPr lang="ru-RU" dirty="0"/>
              <a:t>, </a:t>
            </a:r>
            <a:r>
              <a:rPr lang="ru-RU" dirty="0" err="1" smtClean="0"/>
              <a:t>опушенностью</a:t>
            </a:r>
            <a:r>
              <a:rPr lang="ru-RU" dirty="0"/>
              <a:t>, </a:t>
            </a:r>
            <a:r>
              <a:rPr lang="ru-RU" dirty="0" smtClean="0"/>
              <a:t>соединением кристалликов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img-fotki.yandex.ru/get/5408/langustart.1/0_5e68d_2c7dd68d_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2713" r="15384" b="14097"/>
          <a:stretch/>
        </p:blipFill>
        <p:spPr bwMode="auto">
          <a:xfrm>
            <a:off x="202201" y="1556792"/>
            <a:ext cx="2857631" cy="30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emistry-chemists.com/N4_2011/S1/Snow_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25" y="1556793"/>
            <a:ext cx="2773015" cy="303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36.media.tumblr.com/1311032823499fe40061ffbc0855c70f/tumblr_mxyu6oL2rV1qhkcy5o4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8" t="12717" r="15515" b="10298"/>
          <a:stretch/>
        </p:blipFill>
        <p:spPr bwMode="auto">
          <a:xfrm>
            <a:off x="3419872" y="1953111"/>
            <a:ext cx="2377728" cy="263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ledovydom.ru/wp-content/gallery/snowflake-2/ice-foto-topic-snowflake2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0" y="4653136"/>
            <a:ext cx="3072238" cy="20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horde.me/uploads/50/c1ee/50c1ee655bfc68.32252375_20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2113"/>
            <a:ext cx="3325923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772"/>
            <a:ext cx="8363272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Снежинки в морозную погоду однообразные </a:t>
            </a:r>
            <a:r>
              <a:rPr lang="ru-RU" sz="2400" dirty="0" smtClean="0"/>
              <a:t>и неинтересные </a:t>
            </a:r>
            <a:r>
              <a:rPr lang="ru-RU" sz="2400" dirty="0"/>
              <a:t>– в виде креста или узкой, ничем </a:t>
            </a:r>
            <a:r>
              <a:rPr lang="ru-RU" sz="2400" dirty="0" smtClean="0"/>
              <a:t>не </a:t>
            </a:r>
            <a:r>
              <a:rPr lang="ru-RU" sz="2400" dirty="0"/>
              <a:t>украшенной </a:t>
            </a:r>
            <a:r>
              <a:rPr lang="ru-RU" sz="2400" dirty="0" smtClean="0"/>
              <a:t>пластинки. В </a:t>
            </a:r>
            <a:r>
              <a:rPr lang="ru-RU" sz="2400" dirty="0"/>
              <a:t>теплую погоду, наоборот, снежинки </a:t>
            </a:r>
            <a:r>
              <a:rPr lang="ru-RU" sz="2400" dirty="0" smtClean="0"/>
              <a:t>мохнатые</a:t>
            </a:r>
            <a:r>
              <a:rPr lang="ru-RU" sz="2400" dirty="0"/>
              <a:t>, с бахромой.</a:t>
            </a:r>
          </a:p>
        </p:txBody>
      </p:sp>
      <p:pic>
        <p:nvPicPr>
          <p:cNvPr id="5122" name="Picture 2" descr="http://stranakids.ru/wp-content/uploads/2012/11/snow2.jpg?3d8b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9875"/>
            <a:ext cx="6969402" cy="22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yfulportal.ru/uploads/posts/2012-08/1344077687_e-re2gnklp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1301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2.2photo.ru/j/q/5530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6101" r="6832" b="8594"/>
          <a:stretch/>
        </p:blipFill>
        <p:spPr bwMode="auto">
          <a:xfrm>
            <a:off x="4788024" y="3601784"/>
            <a:ext cx="4091797" cy="30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9"/>
            <a:ext cx="8928992" cy="23042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Лед, который образует снежинки совершенно прозрачный, но когда их </a:t>
            </a:r>
            <a:r>
              <a:rPr lang="ru-RU" dirty="0" smtClean="0"/>
              <a:t>много</a:t>
            </a:r>
            <a:r>
              <a:rPr lang="ru-RU" dirty="0"/>
              <a:t>, солнечный свет отражается и рассеивается на многочисленных гранях, что создает впечатление совершенно белой и непрозрачной массы. Люди называют это снегом. Снежинки очень нежные и капризные создания - самое малейшее изменение температуры или влажности влияют на ее размер </a:t>
            </a:r>
            <a:r>
              <a:rPr lang="ru-RU" dirty="0" smtClean="0"/>
              <a:t>и строение</a:t>
            </a:r>
            <a:r>
              <a:rPr lang="ru-RU" dirty="0"/>
              <a:t>. Если дует влажный ветер, они слегка подтаивают на концах и при полете соединяются в </a:t>
            </a:r>
            <a:r>
              <a:rPr lang="ru-RU" dirty="0" smtClean="0"/>
              <a:t>хлопья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www.froot.nl/wp-content/uploads/2012/12/microscopische-sneeuwvlokken-froot11-560x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20888"/>
            <a:ext cx="4024317" cy="42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onk.com.ua/uploads/images/00/06/57/2013/03/16/bd1ec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80" y="2420888"/>
            <a:ext cx="4697508" cy="42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9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zt0IXsMyl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2855979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hqY_mUTbTm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852642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54nzWvssvQ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77" y="4509120"/>
            <a:ext cx="2852642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8904wVZ09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3312" y="819176"/>
            <a:ext cx="3905871" cy="29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boNr8V-wRI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1025" y="819177"/>
            <a:ext cx="3905870" cy="29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user\Desktop\RR37BQniBk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7648" y="819177"/>
            <a:ext cx="3905872" cy="29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7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285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Georgia</vt:lpstr>
      <vt:lpstr>Тема Office</vt:lpstr>
      <vt:lpstr>Что такое снег?</vt:lpstr>
      <vt:lpstr>Бел, да не сахар,  Ног нет, да идёт,  На всех садится,  Никого не боится.</vt:lpstr>
      <vt:lpstr>Что такое снег?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Снежинки своими руками</vt:lpstr>
      <vt:lpstr>Презентация PowerPoint</vt:lpstr>
      <vt:lpstr>Рисуем снежинку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</dc:title>
  <dc:creator>Сашуля</dc:creator>
  <cp:lastModifiedBy>Фред</cp:lastModifiedBy>
  <cp:revision>48</cp:revision>
  <dcterms:created xsi:type="dcterms:W3CDTF">2016-01-30T18:07:32Z</dcterms:created>
  <dcterms:modified xsi:type="dcterms:W3CDTF">2023-11-12T10:07:41Z</dcterms:modified>
</cp:coreProperties>
</file>