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«Создание предметно-развивающей среды для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социально-коммуникативного развития детей дошкольного возраста»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Воспитатели ГБДОУ детски сад №86</a:t>
            </a:r>
          </a:p>
          <a:p>
            <a:r>
              <a:rPr lang="ru-RU" dirty="0" smtClean="0"/>
              <a:t>Костина Н.С.</a:t>
            </a:r>
          </a:p>
          <a:p>
            <a:r>
              <a:rPr lang="ru-RU" dirty="0" err="1" smtClean="0"/>
              <a:t>Линяева</a:t>
            </a:r>
            <a:r>
              <a:rPr lang="ru-RU" dirty="0" smtClean="0"/>
              <a:t>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3384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200" dirty="0" smtClean="0"/>
              <a:t>Следующим направлением реализации  «Социально-коммуникативное развитие» является </a:t>
            </a:r>
            <a:r>
              <a:rPr lang="ru-RU" sz="2200" b="1" dirty="0" smtClean="0"/>
              <a:t>патриотическое воспитание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В современных условиях, когда происходят глубочайшие изменения в жизни общества, одним из центральных направлений работы с дошкольниками становится патриотическое воспитание. Сейчас, в период нестабильности в обществе, возникает необходимость вернуться к лучшим традициям нашего народа.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Рома\Desktop\наташа\аттестация наташа\127___02\IMG_6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673224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309634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Для этого в каждой группе, в соответствии с возрастом детей должны быть оборудованы патриотические уголки. В каждом должен быть герб и флаг России, слова гимна, фото столицы, родного города, поселка, улицы. Подобрана литература по данной тематике. Репродукции картин. Карты, глобус. Фотоальбомы с народными костюмами и многое другое, что позволяет развивать интерес к русским традициям и промыслам; чувство уважения к другим народам.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Рома\Desktop\наташа\аттестация наташа\127___02\IMG_6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12976"/>
            <a:ext cx="587199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623731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Следующее направление реализации  «Социально-коммуникативное развитие» является формирование </a:t>
            </a:r>
            <a:r>
              <a:rPr lang="ru-RU" sz="2200" b="1" dirty="0" smtClean="0"/>
              <a:t>основ  безопасного поведения в быту, социуме, природе.</a:t>
            </a: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>Основная цель работы - расширение представлений воспитанников о том, что безопасность зависит и от них самих, от соблюдения определенных правил (гигиенических, дорожного движения, жизни в коллективе), от умения предвидеть и избежать возможную опасность. Для достижения цели в каждой группе </a:t>
            </a:r>
            <a:r>
              <a:rPr lang="ru-RU" sz="2200" dirty="0" smtClean="0"/>
              <a:t>должны быть: Макет </a:t>
            </a:r>
            <a:r>
              <a:rPr lang="ru-RU" sz="2200" dirty="0" smtClean="0"/>
              <a:t>перекрёстка, с помощью которого дети могут решать сложные логические задачи по безопасности дорожного движения.</a:t>
            </a:r>
            <a:br>
              <a:rPr lang="ru-RU" sz="2200" dirty="0" smtClean="0"/>
            </a:br>
            <a:r>
              <a:rPr lang="ru-RU" sz="2200" dirty="0" smtClean="0"/>
              <a:t>Набор дорожных знаков, атрибуты инспектора ДПС (жезлы, фуражки, жилеты)</a:t>
            </a:r>
            <a:br>
              <a:rPr lang="ru-RU" sz="2200" dirty="0" smtClean="0"/>
            </a:br>
            <a:r>
              <a:rPr lang="ru-RU" sz="2200" dirty="0" smtClean="0"/>
              <a:t>Дидактические игры по ПДД и пожарной и </a:t>
            </a:r>
            <a:r>
              <a:rPr lang="ru-RU" sz="2200" dirty="0" err="1" smtClean="0"/>
              <a:t>электробезопасности</a:t>
            </a:r>
            <a:r>
              <a:rPr lang="ru-RU" sz="2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Рома\Desktop\наташа\аттестация наташа\127___02\IMG_69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28801"/>
            <a:ext cx="4191000" cy="4392488"/>
          </a:xfrm>
          <a:prstGeom prst="rect">
            <a:avLst/>
          </a:prstGeom>
          <a:noFill/>
        </p:spPr>
      </p:pic>
      <p:pic>
        <p:nvPicPr>
          <p:cNvPr id="10242" name="Picture 2" descr="C:\Users\Рома\Desktop\наташа\аттестация наташа\127___02\IMG_6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1600200"/>
            <a:ext cx="3149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611760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sz="2200" dirty="0" smtClean="0"/>
              <a:t> Одно из важных правил, которое усваивают дети в процессе такой работы –  как вести себя в экстремальных ситуациях (при пожаре; во время грозы или града; при угрозе похищения незнакомцем; в ситуациях «один дома»).»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Рома\Desktop\наташа\аттестация наташа\127___02\IMG_6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443183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25983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Трудовое воспитание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Главная цель трудового воспитания дошкольников — это формирование личности ребенка, а также правильного отношения к трудовой деятельности. Труд развивает у дошкольника сообразительность, наблюдательность, внимание, сосредоточенность, память, а также укрепляет его физические силы и здоровье.</a:t>
            </a:r>
            <a:br>
              <a:rPr lang="ru-RU" sz="2200" dirty="0" smtClean="0"/>
            </a:br>
            <a:r>
              <a:rPr lang="ru-RU" sz="2200" dirty="0" smtClean="0"/>
              <a:t>Для этого в группах - уголки дежурных.. В уголке природы - все необходимое для ухода за растениями.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Рома\Desktop\наташа\аттестация наташа\127___02\IMG_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6264696" cy="3266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988024"/>
          </a:xfrm>
        </p:spPr>
        <p:txBody>
          <a:bodyPr/>
          <a:lstStyle/>
          <a:p>
            <a:r>
              <a:rPr lang="ru-RU" dirty="0" smtClean="0"/>
              <a:t>Спасибо за внимание, уважаемые коллеги!</a:t>
            </a:r>
            <a:br>
              <a:rPr lang="ru-RU" dirty="0" smtClean="0"/>
            </a:br>
            <a:r>
              <a:rPr lang="ru-RU" dirty="0" smtClean="0"/>
              <a:t>Удачи всем в работе!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3212976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1"/>
            <a:ext cx="8686800" cy="3312368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Вопрос организации предметно – развивающей среды  в ДОУ на сегодняшний день стоит особо актуально. Это связано с введением нового Федерального государственного образовательного стандарта. Поэтому </a:t>
            </a:r>
            <a:r>
              <a:rPr lang="ru-RU" sz="2800" dirty="0" smtClean="0"/>
              <a:t>первоочередная задача </a:t>
            </a:r>
            <a:r>
              <a:rPr lang="ru-RU" sz="2800" dirty="0" smtClean="0"/>
              <a:t>для </a:t>
            </a:r>
            <a:r>
              <a:rPr lang="ru-RU" sz="2800" dirty="0" smtClean="0"/>
              <a:t>нас-  </a:t>
            </a:r>
            <a:r>
              <a:rPr lang="ru-RU" sz="2800" dirty="0" smtClean="0"/>
              <a:t>создание  такой пространственной  среды, которая стимулировала бы самую разнообразную самостоятельную деятельность ребенка.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Рома\Desktop\наташа\аттестация наташа\127___02\IMG_6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612068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280831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Одним из 5 приоритетных направлений деятельности дошкольного учреждения (в соответствии с ФГОС ДО) является социально - коммуникативное развитие детей дошкольного возраста. Основной целью этого направления является позитивная социализация детей дошкольного возраста, приобщение их к </a:t>
            </a:r>
            <a:r>
              <a:rPr lang="ru-RU" sz="2200" dirty="0" err="1" smtClean="0"/>
              <a:t>социокультурным</a:t>
            </a:r>
            <a:r>
              <a:rPr lang="ru-RU" sz="2200" dirty="0" smtClean="0"/>
              <a:t> нормам, традициям семьи, общества и государства.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Рома\Desktop\наташа\аттестация наташа\127___02\IMG_6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604867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633670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Задачами социально – коммуникативного развития в соответствии с ФГОС ДО являются следующие:</a:t>
            </a:r>
            <a:br>
              <a:rPr lang="ru-RU" sz="2200" dirty="0" smtClean="0"/>
            </a:br>
            <a:r>
              <a:rPr lang="ru-RU" sz="2200" dirty="0" smtClean="0"/>
              <a:t>1. Создать условия для усвоения детьми дошкольного возраста норм и ценностей, принятых в обществе, включая моральные и нравственные ценности.</a:t>
            </a:r>
            <a:br>
              <a:rPr lang="ru-RU" sz="2200" dirty="0" smtClean="0"/>
            </a:br>
            <a:r>
              <a:rPr lang="ru-RU" sz="2200" dirty="0" smtClean="0"/>
              <a:t>2. Развивать социальный и эмоциональный интеллект детей, их эмоциональную отзывчивость, сопереживание, навыки доброжелательного общения и взаимодействия со взрослыми и сверстниками.</a:t>
            </a:r>
            <a:br>
              <a:rPr lang="ru-RU" sz="2200" dirty="0" smtClean="0"/>
            </a:br>
            <a:r>
              <a:rPr lang="ru-RU" sz="2200" dirty="0" smtClean="0"/>
              <a:t>3. Способствовать становлению самостоятельности, целенаправленности и </a:t>
            </a:r>
            <a:r>
              <a:rPr lang="ru-RU" sz="2200" dirty="0" err="1" smtClean="0"/>
              <a:t>саморегуляции</a:t>
            </a:r>
            <a:r>
              <a:rPr lang="ru-RU" sz="2200" dirty="0" smtClean="0"/>
              <a:t> собственных действий детей.</a:t>
            </a:r>
            <a:br>
              <a:rPr lang="ru-RU" sz="2200" dirty="0" smtClean="0"/>
            </a:br>
            <a:r>
              <a:rPr lang="ru-RU" sz="2200" dirty="0" smtClean="0"/>
              <a:t>4. Формировать уважительное отношение и чувство принадлежности к своей семье и к сообществу детей и взрослых в коллективе, позитивные установки к различным видам труда и творчества.</a:t>
            </a:r>
            <a:br>
              <a:rPr lang="ru-RU" sz="2200" dirty="0" smtClean="0"/>
            </a:br>
            <a:r>
              <a:rPr lang="ru-RU" sz="2200" dirty="0" smtClean="0"/>
              <a:t>5. Формировать у детей основы безопасного поведения в быту, социуме, природе; готовность к совместной деятельности со сверстниками.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ома\Desktop\наташа\аттестация наташа\127___02\IMG_69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12776"/>
            <a:ext cx="4191000" cy="4608512"/>
          </a:xfrm>
          <a:prstGeom prst="rect">
            <a:avLst/>
          </a:prstGeom>
          <a:noFill/>
        </p:spPr>
      </p:pic>
      <p:pic>
        <p:nvPicPr>
          <p:cNvPr id="3075" name="Picture 3" descr="C:\Users\Рома\Desktop\наташа\аттестация наташа\127___02\IMG_69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56792"/>
            <a:ext cx="434340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11581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Развивающая предметно-пространственная среда дошкольной организации должна быть:</a:t>
            </a:r>
            <a:br>
              <a:rPr lang="ru-RU" sz="2200" dirty="0" smtClean="0"/>
            </a:br>
            <a:r>
              <a:rPr lang="ru-RU" sz="2200" dirty="0" smtClean="0"/>
              <a:t>содержательно-насыщенной, </a:t>
            </a:r>
            <a:br>
              <a:rPr lang="ru-RU" sz="2200" dirty="0" smtClean="0"/>
            </a:br>
            <a:r>
              <a:rPr lang="ru-RU" sz="2200" dirty="0" smtClean="0"/>
              <a:t>развивающей;</a:t>
            </a:r>
            <a:br>
              <a:rPr lang="ru-RU" sz="2200" dirty="0" smtClean="0"/>
            </a:br>
            <a:r>
              <a:rPr lang="ru-RU" sz="2200" dirty="0" smtClean="0"/>
              <a:t>трансформируемой;</a:t>
            </a:r>
            <a:br>
              <a:rPr lang="ru-RU" sz="2200" dirty="0" smtClean="0"/>
            </a:br>
            <a:r>
              <a:rPr lang="ru-RU" sz="2200" dirty="0" smtClean="0"/>
              <a:t>полифункциональной;</a:t>
            </a:r>
            <a:br>
              <a:rPr lang="ru-RU" sz="2200" dirty="0" smtClean="0"/>
            </a:br>
            <a:r>
              <a:rPr lang="ru-RU" sz="2200" dirty="0" smtClean="0"/>
              <a:t>вариативной</a:t>
            </a:r>
            <a:br>
              <a:rPr lang="ru-RU" sz="2200" dirty="0" smtClean="0"/>
            </a:br>
            <a:r>
              <a:rPr lang="ru-RU" sz="2200" dirty="0" smtClean="0"/>
              <a:t>доступной;</a:t>
            </a:r>
            <a:br>
              <a:rPr lang="ru-RU" sz="2200" dirty="0" smtClean="0"/>
            </a:br>
            <a:r>
              <a:rPr lang="ru-RU" sz="2200" dirty="0" smtClean="0"/>
              <a:t>безопасной;</a:t>
            </a:r>
            <a:br>
              <a:rPr lang="ru-RU" sz="2200" dirty="0" smtClean="0"/>
            </a:br>
            <a:r>
              <a:rPr lang="ru-RU" sz="2200" dirty="0" err="1" smtClean="0"/>
              <a:t>здоровьесберегающей</a:t>
            </a:r>
            <a:r>
              <a:rPr lang="ru-RU" sz="2200" dirty="0" smtClean="0"/>
              <a:t>;</a:t>
            </a:r>
            <a:br>
              <a:rPr lang="ru-RU" sz="2200" dirty="0" smtClean="0"/>
            </a:br>
            <a:r>
              <a:rPr lang="ru-RU" sz="2200" dirty="0" smtClean="0"/>
              <a:t>эстетически-привлекательной.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Рома\Desktop\наташа\аттестация наташа\127___02\IMG_6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374441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9888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Образовательная область «Социально-коммуникативное развитие» реализуется в 4-ех направлениях. </a:t>
            </a:r>
            <a:endParaRPr lang="ru-RU" sz="2400" dirty="0"/>
          </a:p>
        </p:txBody>
      </p:sp>
      <p:pic>
        <p:nvPicPr>
          <p:cNvPr id="5122" name="Picture 2" descr="C:\Users\Рома\Desktop\наташа\аттестация наташа\127___02\IMG_6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652006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68376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Развитие </a:t>
            </a:r>
            <a:r>
              <a:rPr lang="ru-RU" sz="2200" b="1" dirty="0" smtClean="0"/>
              <a:t>игровой деятельности</a:t>
            </a:r>
            <a:r>
              <a:rPr lang="ru-RU" sz="2200" dirty="0" smtClean="0"/>
              <a:t> детей с целью освоения различных социальных ролей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 Игра – В свете ФГОС выступает как форма социализации ребёнка. Игра – не развлечение, а особый метод вовлечения детей в творческую деятельность, метод стимулирования их активности. Социально-коммуникативное развитие дошкольников происходит  через игру как ведущую детскую деятельность. Игра - это школа социальных отношений, в которых моделируются формы поведения ребенка.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Рома\Desktop\наташа\аттестация наташа\127___02\IMG_6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385576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410445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В группах оборудованы центры сюжетно-ролевых игр, в которых сконцентрированы наборы предметов и аксессуаров к сюжетно-ролевым играм. В зависимости от возраста детей, это могут быть:</a:t>
            </a:r>
            <a:br>
              <a:rPr lang="ru-RU" sz="2200" dirty="0" smtClean="0"/>
            </a:br>
            <a:r>
              <a:rPr lang="ru-RU" sz="2200" dirty="0" smtClean="0"/>
              <a:t>- «Дом, семья»</a:t>
            </a:r>
            <a:br>
              <a:rPr lang="ru-RU" sz="2200" dirty="0" smtClean="0"/>
            </a:br>
            <a:r>
              <a:rPr lang="ru-RU" sz="2200" dirty="0" smtClean="0"/>
              <a:t>- «Детский сад»</a:t>
            </a:r>
            <a:br>
              <a:rPr lang="ru-RU" sz="2200" dirty="0" smtClean="0"/>
            </a:br>
            <a:r>
              <a:rPr lang="ru-RU" sz="2200" dirty="0" smtClean="0"/>
              <a:t>- «Поликлиника», «Больница»</a:t>
            </a:r>
            <a:br>
              <a:rPr lang="ru-RU" sz="2200" dirty="0" smtClean="0"/>
            </a:br>
            <a:r>
              <a:rPr lang="ru-RU" sz="2200" dirty="0" smtClean="0"/>
              <a:t>-«Магазин»</a:t>
            </a:r>
            <a:br>
              <a:rPr lang="ru-RU" sz="2200" dirty="0" smtClean="0"/>
            </a:br>
            <a:r>
              <a:rPr lang="ru-RU" sz="2200" dirty="0" smtClean="0"/>
              <a:t>- «Швейное ателье»</a:t>
            </a:r>
            <a:br>
              <a:rPr lang="ru-RU" sz="2200" dirty="0" smtClean="0"/>
            </a:br>
            <a:r>
              <a:rPr lang="ru-RU" sz="2200" dirty="0" smtClean="0"/>
              <a:t>- «Строительство»</a:t>
            </a:r>
            <a:br>
              <a:rPr lang="ru-RU" sz="2200" dirty="0" smtClean="0"/>
            </a:br>
            <a:r>
              <a:rPr lang="ru-RU" sz="2200" dirty="0" smtClean="0"/>
              <a:t> И многое другое, в зависимости от пожеланий и интересов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Рома\Desktop\наташа\аттестация наташа\127___02\IMG_6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89040"/>
            <a:ext cx="475252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</TotalTime>
  <Words>275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«Создание предметно-развивающей среды для  социально-коммуникативного развития детей дошкольного возраста» </vt:lpstr>
      <vt:lpstr>Слайд 2</vt:lpstr>
      <vt:lpstr>Одним из 5 приоритетных направлений деятельности дошкольного учреждения (в соответствии с ФГОС ДО) является социально - коммуникативное развитие детей дошкольного возраста. Основной целью этого направления является позитивная социализация детей дошкольного возраста, приобщение их к социокультурным нормам, традициям семьи, общества и государства. </vt:lpstr>
      <vt:lpstr>Задачами социально – коммуникативного развития в соответствии с ФГОС ДО являются следующие: 1. Создать условия для усвоения детьми дошкольного возраста норм и ценностей, принятых в обществе, включая моральные и нравственные ценности. 2. Развивать социальный и эмоциональный интеллект детей, их эмоциональную отзывчивость, сопереживание, навыки доброжелательного общения и взаимодействия со взрослыми и сверстниками. 3. Способствовать становлению самостоятельности, целенаправленности и саморегуляции собственных действий детей. 4. Формировать уважительное отношение и чувство принадлежности к своей семье и к сообществу детей и взрослых в коллективе, позитивные установки к различным видам труда и творчества. 5. Формировать у детей основы безопасного поведения в быту, социуме, природе; готовность к совместной деятельности со сверстниками. </vt:lpstr>
      <vt:lpstr>Слайд 5</vt:lpstr>
      <vt:lpstr>Развивающая предметно-пространственная среда дошкольной организации должна быть: содержательно-насыщенной,  развивающей; трансформируемой; полифункциональной; вариативной доступной; безопасной; здоровьесберегающей; эстетически-привлекательной. </vt:lpstr>
      <vt:lpstr>Образовательная область «Социально-коммуникативное развитие» реализуется в 4-ех направлениях. </vt:lpstr>
      <vt:lpstr>Развитие игровой деятельности детей с целью освоения различных социальных ролей   Игра – В свете ФГОС выступает как форма социализации ребёнка. Игра – не развлечение, а особый метод вовлечения детей в творческую деятельность, метод стимулирования их активности. Социально-коммуникативное развитие дошкольников происходит  через игру как ведущую детскую деятельность. Игра - это школа социальных отношений, в которых моделируются формы поведения ребенка.  </vt:lpstr>
      <vt:lpstr>В группах оборудованы центры сюжетно-ролевых игр, в которых сконцентрированы наборы предметов и аксессуаров к сюжетно-ролевым играм. В зависимости от возраста детей, это могут быть: - «Дом, семья» - «Детский сад» - «Поликлиника», «Больница» -«Магазин» - «Швейное ателье» - «Строительство»  И многое другое, в зависимости от пожеланий и интересов детей. </vt:lpstr>
      <vt:lpstr> Следующим направлением реализации  «Социально-коммуникативное развитие» является патриотическое воспитание. В современных условиях, когда происходят глубочайшие изменения в жизни общества, одним из центральных направлений работы с дошкольниками становится патриотическое воспитание. Сейчас, в период нестабильности в обществе, возникает необходимость вернуться к лучшим традициям нашего народа. </vt:lpstr>
      <vt:lpstr>Для этого в каждой группе, в соответствии с возрастом детей должны быть оборудованы патриотические уголки. В каждом должен быть герб и флаг России, слова гимна, фото столицы, родного города, поселка, улицы. Подобрана литература по данной тематике. Репродукции картин. Карты, глобус. Фотоальбомы с народными костюмами и многое другое, что позволяет развивать интерес к русским традициям и промыслам; чувство уважения к другим народам. </vt:lpstr>
      <vt:lpstr>Следующее направление реализации  «Социально-коммуникативное развитие» является формирование основ  безопасного поведения в быту, социуме, природе.  Основная цель работы - расширение представлений воспитанников о том, что безопасность зависит и от них самих, от соблюдения определенных правил (гигиенических, дорожного движения, жизни в коллективе), от умения предвидеть и избежать возможную опасность. Для достижения цели в каждой группе должны быть: Макет перекрёстка, с помощью которого дети могут решать сложные логические задачи по безопасности дорожного движения. Набор дорожных знаков, атрибуты инспектора ДПС (жезлы, фуражки, жилеты) Дидактические игры по ПДД и пожарной и электробезопасности.  </vt:lpstr>
      <vt:lpstr>Слайд 13</vt:lpstr>
      <vt:lpstr>« Одно из важных правил, которое усваивают дети в процессе такой работы –  как вести себя в экстремальных ситуациях (при пожаре; во время грозы или града; при угрозе похищения незнакомцем; в ситуациях «один дома»).» </vt:lpstr>
      <vt:lpstr>Трудовое воспитание Главная цель трудового воспитания дошкольников — это формирование личности ребенка, а также правильного отношения к трудовой деятельности. Труд развивает у дошкольника сообразительность, наблюдательность, внимание, сосредоточенность, память, а также укрепляет его физические силы и здоровье. Для этого в группах - уголки дежурных.. В уголке природы - все необходимое для ухода за растениями.  </vt:lpstr>
      <vt:lpstr>Спасибо за внимание, уважаемые коллеги! Удачи всем в работе!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предметно-развивающей среды для  социально-коммуникативного развития детей дошкольного возраста» </dc:title>
  <dc:creator>Рома</dc:creator>
  <cp:lastModifiedBy>Рома</cp:lastModifiedBy>
  <cp:revision>14</cp:revision>
  <dcterms:created xsi:type="dcterms:W3CDTF">2016-03-25T06:50:08Z</dcterms:created>
  <dcterms:modified xsi:type="dcterms:W3CDTF">2016-03-25T09:43:48Z</dcterms:modified>
</cp:coreProperties>
</file>