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4F676-043C-46CD-A841-515DFACBF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6D4BD26-6BBA-446C-80F9-1BF3B3699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6E2A80-11BA-47EF-9B93-71C703D0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609C2D-C9EC-4485-9D60-58579C14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348764-C74E-4791-91F6-E39E9866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7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08A4D-6CDF-4F4C-9679-98E14ECB5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7D0F72-ED4B-44A7-B6AE-1F7E59E09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587EC-C605-4EC2-B2B0-EA9D79CC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66D72D-EC03-417D-9E48-2B44B4E91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5BD34-E5E9-4975-86DC-4DA9510C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6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B13181-2B87-4C1E-9334-175A38C9C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367C0-2E74-4247-AC94-B9213FB85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C37AD9-75FB-41AC-AED6-76E5F990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A2F3C2-584B-46B5-BCB1-C37F730CF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93F93A-1DB2-48AA-A9C2-8A6FADAA7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12601-0547-4402-A9EF-8202DADA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5A8C7A-D7AD-45AE-972F-419BEF966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C1778-C258-41E7-8741-109CD012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B6A092-733F-4D15-95BA-867FEBED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67A5EC-CDEC-47BE-99B0-69BC0F2BB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2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FF058-7412-4C0B-8C2E-CC8357480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76633-975B-4991-B1FA-5CC80E9A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8ECD11-039D-4C09-8612-E388EF667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A6BD9-FC46-466A-9C28-11C92A4B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21894-7E8D-46B0-8326-66D514706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0675F-6FBC-4A5C-BBE1-8285FB7F4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3AEA1B-7545-4EC6-9F63-5346E1ACB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D2EE74-049D-48CD-9444-6A6A87A2F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109A2F-B8B9-48AB-BE0D-3DB63797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569108-5FF0-4F0F-AC0C-083F7B50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71D04-195E-4F4D-9B3A-02D0D593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1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8DE01-5050-4EC1-81E8-7F579345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1221D6-A557-49F5-8E36-653A55949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72BFB0-279E-43F5-931A-23472DF0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DE7A49-3147-428B-AB9F-2285DF145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1EF1B5-49E1-4A61-A6A5-10484D311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CB8295-8E1E-4420-84B9-1084C0D1D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6C162A-463D-43A4-808A-BD83AEE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89982D-656C-4BCE-92CD-B3F19F2D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05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86F4F-C811-44A1-AC37-A5876D89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2FA45E-7F4F-4510-8FA5-84152B64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CBA4ECC-8372-44F3-8DB7-4F90170E8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96F3F1-0A7B-4620-A584-6A4D580A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27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47AE8-EF13-4303-B22C-FFA876C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7C5011-F441-4B13-AC1E-3EE46D64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CCEC-27AD-44BB-A208-356A49F9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9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8A512-5B7D-4894-97B3-4F479108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FF3E5-05E3-4028-918A-6E38406FA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10E529-204A-439D-9CD6-3976A1F48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1052B-6137-4362-B3C8-7FF21405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0B6492-FDEE-4B53-B78F-00EB7D0A0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879B3-50E5-4D1A-92D5-600C6526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F6C9F-AACF-400D-9083-01C03737F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778E09-C1FB-4474-A265-3DFEC2F5AB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1D0B3-A034-4261-95FE-DC52148C3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A45CAA-D58F-43FB-B47F-820C644B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0E546C-8218-4569-8619-3CF60C36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B5F1FF-77CC-4532-AD9A-6FCCE026F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DFD6C-D291-46F6-8CB5-D12BE067C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64695-37B1-4705-BFAC-C1DBDF77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AA5F1-D876-4445-B332-CA0C8FF04A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07E4-7357-45B5-A0AC-46F969144EB2}" type="datetimeFigureOut">
              <a:rPr lang="ru-RU" smtClean="0"/>
              <a:t>08.01.2024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36112D-81EA-4270-AB25-499C4F7C5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6DC9BB-CA90-4D48-B468-5186EFC88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9C5D-C7AC-4D4D-ABFE-358D5909C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09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4361AB-EA4A-4477-B62B-17BDCFA13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C9AC41C-AD99-41CD-BA31-91F0ED387346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0AB34F-C8B0-4F35-8C93-892A825F7ABD}"/>
              </a:ext>
            </a:extLst>
          </p:cNvPr>
          <p:cNvSpPr txBox="1"/>
          <p:nvPr/>
        </p:nvSpPr>
        <p:spPr>
          <a:xfrm>
            <a:off x="965915" y="193183"/>
            <a:ext cx="10212947" cy="707886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7000"/>
                  <a:lumMod val="96000"/>
                </a:schemeClr>
              </a:gs>
              <a:gs pos="40000">
                <a:srgbClr val="00B050"/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Выборгского района Санкт – Петербурга</a:t>
            </a:r>
            <a: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3D7CC-D420-49B0-80F1-7E2EE9A71C1C}"/>
              </a:ext>
            </a:extLst>
          </p:cNvPr>
          <p:cNvSpPr txBox="1"/>
          <p:nvPr/>
        </p:nvSpPr>
        <p:spPr>
          <a:xfrm>
            <a:off x="7678340" y="4891019"/>
            <a:ext cx="4011483" cy="646331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дефектолог:</a:t>
            </a:r>
          </a:p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9FDB6-1F75-43A9-B00D-6E18F17EB3DA}"/>
              </a:ext>
            </a:extLst>
          </p:cNvPr>
          <p:cNvSpPr txBox="1"/>
          <p:nvPr/>
        </p:nvSpPr>
        <p:spPr>
          <a:xfrm>
            <a:off x="5387287" y="6104655"/>
            <a:ext cx="1386405" cy="461665"/>
          </a:xfrm>
          <a:prstGeom prst="rect">
            <a:avLst/>
          </a:prstGeom>
          <a:solidFill>
            <a:srgbClr val="00B050">
              <a:alpha val="23000"/>
            </a:srgb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194A99-0A16-4107-B7A0-12FA15D57624}"/>
              </a:ext>
            </a:extLst>
          </p:cNvPr>
          <p:cNvSpPr txBox="1"/>
          <p:nvPr/>
        </p:nvSpPr>
        <p:spPr>
          <a:xfrm>
            <a:off x="209546" y="2394458"/>
            <a:ext cx="11725683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73000">
                <a:srgbClr val="00B050">
                  <a:alpha val="7000"/>
                </a:srgb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</a:t>
            </a:r>
          </a:p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ГОД. ИГРУШКИ».</a:t>
            </a:r>
          </a:p>
        </p:txBody>
      </p:sp>
    </p:spTree>
    <p:extLst>
      <p:ext uri="{BB962C8B-B14F-4D97-AF65-F5344CB8AC3E}">
        <p14:creationId xmlns:p14="http://schemas.microsoft.com/office/powerpoint/2010/main" val="207824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257DB0-4F61-4958-8875-32F6CEC181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3FCD728-AF12-4B6A-ACCD-45E8B67DBBCA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34A295-433D-4AD8-9F25-8E399A706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94" y="208113"/>
            <a:ext cx="10880741" cy="6401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0A893B-850E-47BD-80D8-F4D9B5636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36" y="1136124"/>
            <a:ext cx="2954386" cy="317282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2E0593-FE60-4A45-9025-393BE8D0E328}"/>
              </a:ext>
            </a:extLst>
          </p:cNvPr>
          <p:cNvSpPr/>
          <p:nvPr/>
        </p:nvSpPr>
        <p:spPr>
          <a:xfrm>
            <a:off x="285736" y="4375829"/>
            <a:ext cx="2954386" cy="2342147"/>
          </a:xfrm>
          <a:prstGeom prst="rect">
            <a:avLst/>
          </a:prstGeom>
          <a:solidFill>
            <a:srgbClr val="FF00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елка и хлопушки,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и хоровод,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Песни, каждому — игрушки.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429B25-F0D1-4F91-86B8-6F6407E1A81F}"/>
              </a:ext>
            </a:extLst>
          </p:cNvPr>
          <p:cNvSpPr/>
          <p:nvPr/>
        </p:nvSpPr>
        <p:spPr>
          <a:xfrm>
            <a:off x="3688597" y="343514"/>
            <a:ext cx="4401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встречаем Новый год</a:t>
            </a:r>
            <a:r>
              <a:rPr lang="ru-RU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53E908-4F31-4D7F-B039-56508870327C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9078" y="1136124"/>
            <a:ext cx="7733653" cy="53783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470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90573E-3E89-4626-8D00-E31E5BBA7F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B0582D3-1613-4459-8529-D7C42BB06623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D3C8B9-DA01-41D8-BD44-1AF09CE9BA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0" y="232346"/>
            <a:ext cx="10855689" cy="6401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5C753A-7127-4BDD-BE10-E68455735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20" y="1005512"/>
            <a:ext cx="2956142" cy="5670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462AB8F-27B1-46B4-94C3-F4FA23A192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6303" y="989728"/>
            <a:ext cx="3670198" cy="3469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A5EB7C-EAC3-4FB3-9EEB-731EFD739E9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481" y="1109340"/>
            <a:ext cx="4141665" cy="55050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A5D6D79-3774-4D33-8CAE-06DDB157D52E}"/>
              </a:ext>
            </a:extLst>
          </p:cNvPr>
          <p:cNvSpPr/>
          <p:nvPr/>
        </p:nvSpPr>
        <p:spPr>
          <a:xfrm>
            <a:off x="3627835" y="4576513"/>
            <a:ext cx="3858792" cy="2083942"/>
          </a:xfrm>
          <a:prstGeom prst="rect">
            <a:avLst/>
          </a:prstGeom>
          <a:solidFill>
            <a:schemeClr val="accent6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Шарики, хлопушки,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Мороз, зверушки,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Салюты, украшения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море наслаждения!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B4A81E-09F6-40A1-AED4-25D3D822BE46}"/>
              </a:ext>
            </a:extLst>
          </p:cNvPr>
          <p:cNvSpPr/>
          <p:nvPr/>
        </p:nvSpPr>
        <p:spPr>
          <a:xfrm>
            <a:off x="1937288" y="282629"/>
            <a:ext cx="7206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украшений - детям наслаждение!</a:t>
            </a:r>
          </a:p>
        </p:txBody>
      </p:sp>
    </p:spTree>
    <p:extLst>
      <p:ext uri="{BB962C8B-B14F-4D97-AF65-F5344CB8AC3E}">
        <p14:creationId xmlns:p14="http://schemas.microsoft.com/office/powerpoint/2010/main" val="1851213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CE46E-B62A-48D9-9FC3-959C0DC9D2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12120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AAAB051-FE19-4554-992F-41529C1D8A47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A9FC25-9273-47C3-ACF5-480F5205D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5" y="232346"/>
            <a:ext cx="11168840" cy="640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AD89B9-05CC-40C3-94DE-F5898AD895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664" y="1225053"/>
            <a:ext cx="5886902" cy="55208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B9E070-5C5F-421C-B7D2-1A5AA69EC5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067982" y="2653731"/>
            <a:ext cx="5520828" cy="25351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D9B9CB2-A2F7-4EA1-B565-C0CAE67373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29" y="1160887"/>
            <a:ext cx="2859429" cy="27472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06EEAA-CE0A-4BBE-94BE-969110BE4E55}"/>
              </a:ext>
            </a:extLst>
          </p:cNvPr>
          <p:cNvSpPr/>
          <p:nvPr/>
        </p:nvSpPr>
        <p:spPr>
          <a:xfrm>
            <a:off x="350729" y="4196527"/>
            <a:ext cx="2859429" cy="2342147"/>
          </a:xfrm>
          <a:prstGeom prst="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праздник на дворе?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во льду и серебре …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5B3D1E-F5A0-44B5-B615-4A6B87661BFE}"/>
              </a:ext>
            </a:extLst>
          </p:cNvPr>
          <p:cNvSpPr/>
          <p:nvPr/>
        </p:nvSpPr>
        <p:spPr>
          <a:xfrm>
            <a:off x="3626811" y="367747"/>
            <a:ext cx="3858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 Т А   Е Л К А ,  П О Р А З И Л А!</a:t>
            </a:r>
          </a:p>
        </p:txBody>
      </p:sp>
    </p:spTree>
    <p:extLst>
      <p:ext uri="{BB962C8B-B14F-4D97-AF65-F5344CB8AC3E}">
        <p14:creationId xmlns:p14="http://schemas.microsoft.com/office/powerpoint/2010/main" val="244671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83CBE0-07C1-48ED-8E6E-C0B56BFB2E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1883" y="1582076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E4D9576-5532-4FF5-B170-81B2EC8EAB53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5DBC11-3552-41BD-9B3B-B26B7D9BF7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5" y="232346"/>
            <a:ext cx="11168840" cy="6401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56C363-6C6C-43E4-8556-694DE71FAF3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1536" y="2030661"/>
            <a:ext cx="3046434" cy="59314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A386B7-0B63-4386-8BD2-113455D6B5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5513" y="3658583"/>
            <a:ext cx="5931497" cy="25929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C2FAA2-91E1-4C8D-AA2B-5263D62C3B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1" y="2030661"/>
            <a:ext cx="5743635" cy="259026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A25AC93-98E2-4951-91C7-BEA5F58C7629}"/>
              </a:ext>
            </a:extLst>
          </p:cNvPr>
          <p:cNvSpPr/>
          <p:nvPr/>
        </p:nvSpPr>
        <p:spPr>
          <a:xfrm>
            <a:off x="94645" y="5330521"/>
            <a:ext cx="5743635" cy="2590265"/>
          </a:xfrm>
          <a:prstGeom prst="rect">
            <a:avLst/>
          </a:prstGeom>
          <a:solidFill>
            <a:schemeClr val="accent2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Елка важная стоит,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наряда вся блестит …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FEA3E45-3402-44CA-8FF6-2F9D21E8B7B6}"/>
              </a:ext>
            </a:extLst>
          </p:cNvPr>
          <p:cNvSpPr/>
          <p:nvPr/>
        </p:nvSpPr>
        <p:spPr>
          <a:xfrm>
            <a:off x="3851481" y="384297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 Т А   Е Л К А ,  У Д И В И Л А 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94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120D32-7456-48DA-82F4-BBC5DDD8295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0DA6FD0-D1EF-4E29-BB43-7D74119050EF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4D10D1-A4F8-4019-94BC-640E675332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61" y="208113"/>
            <a:ext cx="10937808" cy="640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3094C2-6F7A-4C99-BE3C-C9287EAE19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075" y="1056361"/>
            <a:ext cx="3262443" cy="5494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BCAD591-F9C7-4071-885F-59F2F5B186C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818" y="3660647"/>
            <a:ext cx="5586608" cy="28904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DB3F886-235C-4A82-BFE8-93A9B7C0982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09514" y="2556781"/>
            <a:ext cx="5752678" cy="259268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50CC10D-39FC-47E8-B79C-8065CFDA2CE6}"/>
              </a:ext>
            </a:extLst>
          </p:cNvPr>
          <p:cNvSpPr/>
          <p:nvPr/>
        </p:nvSpPr>
        <p:spPr>
          <a:xfrm>
            <a:off x="3103454" y="1056361"/>
            <a:ext cx="5354746" cy="2342147"/>
          </a:xfrm>
          <a:prstGeom prst="rect">
            <a:avLst/>
          </a:prstGeom>
          <a:solidFill>
            <a:srgbClr val="92D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Дед Мороз идет,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Наступает...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F74CD2C-09CE-4CD9-B6C5-79683E3E2A11}"/>
              </a:ext>
            </a:extLst>
          </p:cNvPr>
          <p:cNvSpPr/>
          <p:nvPr/>
        </p:nvSpPr>
        <p:spPr>
          <a:xfrm>
            <a:off x="3905574" y="343514"/>
            <a:ext cx="3254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О В Ы Й    Г  О Д !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899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7869C-1FE4-4D65-8D18-F55A68E83A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4" y="0"/>
            <a:ext cx="1219199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ECB2AFC-7851-4410-8489-E5CCA917B121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F74DAE-9C5B-4B31-9D5D-28D1659727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2" y="232346"/>
            <a:ext cx="10850126" cy="6401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548755-10C7-46D5-BDF9-3844A16991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2" y="1104827"/>
            <a:ext cx="5670809" cy="29948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9769ABB-7822-46BD-BBB0-CF57BB312830}"/>
              </a:ext>
            </a:extLst>
          </p:cNvPr>
          <p:cNvSpPr/>
          <p:nvPr/>
        </p:nvSpPr>
        <p:spPr>
          <a:xfrm>
            <a:off x="311152" y="4283508"/>
            <a:ext cx="5613658" cy="2139888"/>
          </a:xfrm>
          <a:prstGeom prst="rect">
            <a:avLst/>
          </a:prstGeom>
          <a:solidFill>
            <a:srgbClr val="00B050">
              <a:alpha val="4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Вьюга злая злится…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— подарки нам везет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праздник светлый — Новый Год!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1DEA2C-CE70-42C0-85DC-EA945046F1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8710" y="988654"/>
            <a:ext cx="2832098" cy="54347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741076-7059-436B-95CA-7814D5F76A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4707" y="988654"/>
            <a:ext cx="2832099" cy="5404954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F4575A7-28CE-4E33-8C13-103A56E0BAFB}"/>
              </a:ext>
            </a:extLst>
          </p:cNvPr>
          <p:cNvSpPr/>
          <p:nvPr/>
        </p:nvSpPr>
        <p:spPr>
          <a:xfrm>
            <a:off x="4600951" y="376570"/>
            <a:ext cx="3815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на праздник мчится</a:t>
            </a: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7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E80C2F-2086-4B01-83E0-6E6E3AFD7A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5C469C3-B094-438B-87C3-510A6E1CEE32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8056D-2A6F-4C29-BE9A-D187C5B6EA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2" y="208113"/>
            <a:ext cx="10998358" cy="640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A322E3-95A7-48C9-B78D-1836E3D6C2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2" y="990598"/>
            <a:ext cx="4622812" cy="55779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EBEBBE-FDFB-4630-995A-1AE3223C22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01" y="1056361"/>
            <a:ext cx="3989760" cy="55121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112238B-A914-49B9-AB76-54EA1C3E0E8C}"/>
              </a:ext>
            </a:extLst>
          </p:cNvPr>
          <p:cNvSpPr/>
          <p:nvPr/>
        </p:nvSpPr>
        <p:spPr>
          <a:xfrm>
            <a:off x="4963776" y="990598"/>
            <a:ext cx="2716987" cy="5577907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Дед Мороз идет …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05DAFF-9812-411A-B16D-03212803E552}"/>
              </a:ext>
            </a:extLst>
          </p:cNvPr>
          <p:cNvSpPr/>
          <p:nvPr/>
        </p:nvSpPr>
        <p:spPr>
          <a:xfrm>
            <a:off x="3602779" y="300498"/>
            <a:ext cx="4986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НОВЫЙ ГОД !</a:t>
            </a: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46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B62B1C-59BA-4953-B73F-E241F2FA1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73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0537A2D-C25C-4D89-8E16-8AF67DFA5ADA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DC5B7-2233-4F45-BE78-27D48ACA8F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2" y="232346"/>
            <a:ext cx="10998358" cy="6401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ED8845-4D6B-4421-8B25-6EFE4FF537A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5825" y="1088754"/>
            <a:ext cx="2087672" cy="2898292"/>
          </a:xfrm>
          <a:prstGeom prst="rect">
            <a:avLst/>
          </a:prstGeom>
        </p:spPr>
      </p:pic>
      <p:pic>
        <p:nvPicPr>
          <p:cNvPr id="13" name="Рисунок 12" descr="https://sun9-5.userapi.com/impg/0xZcSq-3w0wbYAmZqvCwHGmxKfc_6-qWpHTfjQ/EYBVy8y7Fks.jpg?size=1066x1010&amp;quality=95&amp;sign=d62d7a1a77b9e9586e3d382fdce812ab&amp;type=album">
            <a:extLst>
              <a:ext uri="{FF2B5EF4-FFF2-40B4-BE49-F238E27FC236}">
                <a16:creationId xmlns:a16="http://schemas.microsoft.com/office/drawing/2014/main" id="{EB99F047-FC5D-4BE4-9410-D1F42FF21BC8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7325" y="1079817"/>
            <a:ext cx="4082577" cy="55263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ACA28D-EA99-4DD1-B6AB-90EBB6FEE07D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9419" y="1040289"/>
            <a:ext cx="5082099" cy="5526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5CA00A-9AA7-43F0-A2D0-1D09002F30F1}"/>
              </a:ext>
            </a:extLst>
          </p:cNvPr>
          <p:cNvSpPr/>
          <p:nvPr/>
        </p:nvSpPr>
        <p:spPr>
          <a:xfrm>
            <a:off x="4681265" y="4283507"/>
            <a:ext cx="2087672" cy="2342147"/>
          </a:xfrm>
          <a:prstGeom prst="rect">
            <a:avLst/>
          </a:prstGeom>
          <a:solidFill>
            <a:schemeClr val="accent6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 новогодний,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елкой дожидается,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79C90E2-FB80-4A25-B173-16A22E4843B7}"/>
              </a:ext>
            </a:extLst>
          </p:cNvPr>
          <p:cNvSpPr/>
          <p:nvPr/>
        </p:nvSpPr>
        <p:spPr>
          <a:xfrm>
            <a:off x="3559580" y="37438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Новый год любые чудеса случаются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42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A22354-B26A-46D5-BB42-EB750240E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04B2BAF-933D-413B-B0D9-A8329A7A9E07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EB76BF-E456-45B1-9CD8-561355EB26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482" y="280811"/>
            <a:ext cx="10855689" cy="6401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E1E1DE-2688-448C-8062-E34AC79165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76" y="1201757"/>
            <a:ext cx="3253376" cy="54344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F8026-6A02-4845-8AA3-BEB33B1D1A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3375" y="1080594"/>
            <a:ext cx="3136390" cy="55450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463CD1-CAB9-42B9-A812-68894BDAC8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858" y="1191184"/>
            <a:ext cx="2270812" cy="30183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EAD1F6-528B-424C-BB10-B41975D07B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008" y="1191183"/>
            <a:ext cx="2619985" cy="301831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ECFEF0-DBD9-4298-BBBD-F6DF6153C3F6}"/>
              </a:ext>
            </a:extLst>
          </p:cNvPr>
          <p:cNvSpPr/>
          <p:nvPr/>
        </p:nvSpPr>
        <p:spPr>
          <a:xfrm>
            <a:off x="3525858" y="4283507"/>
            <a:ext cx="5105282" cy="2342147"/>
          </a:xfrm>
          <a:prstGeom prst="rect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Новым годом поздравляют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всегда подарки ждут.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D86FE9-4FFA-4A93-95B3-C235413EEEA7}"/>
              </a:ext>
            </a:extLst>
          </p:cNvPr>
          <p:cNvSpPr/>
          <p:nvPr/>
        </p:nvSpPr>
        <p:spPr>
          <a:xfrm>
            <a:off x="2541722" y="387458"/>
            <a:ext cx="66022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готовят, покупают и  под елочку кладут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6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5360BC-85F1-4208-9DA0-E30C70A061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C5A15A2-A412-41A0-AAFA-F5991AA89C8A}"/>
              </a:ext>
            </a:extLst>
          </p:cNvPr>
          <p:cNvSpPr/>
          <p:nvPr/>
        </p:nvSpPr>
        <p:spPr>
          <a:xfrm>
            <a:off x="11358129" y="232346"/>
            <a:ext cx="663389" cy="591670"/>
          </a:xfrm>
          <a:prstGeom prst="roundRect">
            <a:avLst/>
          </a:prstGeom>
          <a:solidFill>
            <a:srgbClr val="FF0066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0013DC-D639-41AA-88A0-273427CE0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54" y="232346"/>
            <a:ext cx="10905793" cy="64013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2643C7-FDE7-448B-AE8F-241B26BB0E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341" y="1089167"/>
            <a:ext cx="2855935" cy="38586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344CEB-3011-40E5-9567-B73B428F35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54" y="1089167"/>
            <a:ext cx="3200382" cy="53899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F8F709-7B6B-4E20-A6DA-F7305DAA0A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381" y="956414"/>
            <a:ext cx="5087766" cy="53899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66019F-C5C3-4B41-ADC2-46ADCC4A4F15}"/>
              </a:ext>
            </a:extLst>
          </p:cNvPr>
          <p:cNvSpPr/>
          <p:nvPr/>
        </p:nvSpPr>
        <p:spPr>
          <a:xfrm>
            <a:off x="3724341" y="5164467"/>
            <a:ext cx="2816187" cy="1314261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Плавать деток научил,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подарки всем вручил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E93F54-6BD7-40C0-8762-D5BA611D8DE9}"/>
              </a:ext>
            </a:extLst>
          </p:cNvPr>
          <p:cNvSpPr/>
          <p:nvPr/>
        </p:nvSpPr>
        <p:spPr>
          <a:xfrm>
            <a:off x="3130658" y="378917"/>
            <a:ext cx="581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пришел к ребятам ... </a:t>
            </a:r>
            <a:b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185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Ozart Question</dc:creator>
  <cp:lastModifiedBy>Ozart Question</cp:lastModifiedBy>
  <cp:revision>33</cp:revision>
  <dcterms:created xsi:type="dcterms:W3CDTF">2024-01-06T20:23:45Z</dcterms:created>
  <dcterms:modified xsi:type="dcterms:W3CDTF">2024-01-08T12:18:56Z</dcterms:modified>
</cp:coreProperties>
</file>