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37DD5-5F02-4AB3-9412-3C1553361E3A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C0591-3A85-4843-92DF-9ED9D196E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4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C0591-3A85-4843-92DF-9ED9D196E2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3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1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7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45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9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69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6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7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6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8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1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4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9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3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6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0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CED0-F8D7-4B0B-B116-24D4613884C5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8620C7-74D6-44B8-A9F9-017FCBB1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9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78808E-3B25-4CE5-8EFF-C04053FF89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C9AC41C-AD99-41CD-BA31-91F0ED387346}"/>
              </a:ext>
            </a:extLst>
          </p:cNvPr>
          <p:cNvSpPr/>
          <p:nvPr/>
        </p:nvSpPr>
        <p:spPr>
          <a:xfrm>
            <a:off x="11358129" y="232346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AB34F-C8B0-4F35-8C93-892A825F7ABD}"/>
              </a:ext>
            </a:extLst>
          </p:cNvPr>
          <p:cNvSpPr txBox="1"/>
          <p:nvPr/>
        </p:nvSpPr>
        <p:spPr>
          <a:xfrm>
            <a:off x="965915" y="193183"/>
            <a:ext cx="10212947" cy="707886"/>
          </a:xfrm>
          <a:prstGeom prst="rect">
            <a:avLst/>
          </a:prstGeom>
          <a:solidFill>
            <a:srgbClr val="00B0F0">
              <a:alpha val="43922"/>
            </a:srgb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7 комбинированного вида Выборгского района Санкт – Петербурга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3D7CC-D420-49B0-80F1-7E2EE9A71C1C}"/>
              </a:ext>
            </a:extLst>
          </p:cNvPr>
          <p:cNvSpPr txBox="1"/>
          <p:nvPr/>
        </p:nvSpPr>
        <p:spPr>
          <a:xfrm>
            <a:off x="7678340" y="4619613"/>
            <a:ext cx="4011483" cy="646331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дефектолог:</a:t>
            </a:r>
          </a:p>
          <a:p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Володенкова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Геннадьевна.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9FDB6-1F75-43A9-B00D-6E18F17EB3DA}"/>
              </a:ext>
            </a:extLst>
          </p:cNvPr>
          <p:cNvSpPr txBox="1"/>
          <p:nvPr/>
        </p:nvSpPr>
        <p:spPr>
          <a:xfrm>
            <a:off x="5387287" y="6104655"/>
            <a:ext cx="1386405" cy="461665"/>
          </a:xfrm>
          <a:prstGeom prst="rect">
            <a:avLst/>
          </a:prstGeom>
          <a:solidFill>
            <a:srgbClr val="00B0F0">
              <a:alpha val="46000"/>
            </a:srgb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94A99-0A16-4107-B7A0-12FA15D57624}"/>
              </a:ext>
            </a:extLst>
          </p:cNvPr>
          <p:cNvSpPr txBox="1"/>
          <p:nvPr/>
        </p:nvSpPr>
        <p:spPr>
          <a:xfrm>
            <a:off x="209546" y="2334352"/>
            <a:ext cx="11725683" cy="1446550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тема: 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«ЗИМА. ЗИМНИЕ ЗАБАВЫ».</a:t>
            </a:r>
          </a:p>
        </p:txBody>
      </p:sp>
    </p:spTree>
    <p:extLst>
      <p:ext uri="{BB962C8B-B14F-4D97-AF65-F5344CB8AC3E}">
        <p14:creationId xmlns:p14="http://schemas.microsoft.com/office/powerpoint/2010/main" val="207824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A2B338-C51A-4C0A-BB46-28325696D8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138" y="343"/>
            <a:ext cx="12447138" cy="685765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47E2D77-1AA4-4D48-BB50-FDF59EBEF7E7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8C68F0-FAEA-40F4-BD73-4E9B450F8D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678"/>
            <a:ext cx="11168840" cy="6401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D9DC90-5666-4436-A118-F60BD587C7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38" y="3952207"/>
            <a:ext cx="3764134" cy="27382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79A18-34CC-4472-98F9-CEC441AEA1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27570" y="1122573"/>
            <a:ext cx="7861899" cy="25147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94F46E-6273-4814-909C-EF4253AA0F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335" y="3952208"/>
            <a:ext cx="3764134" cy="265794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143B9E7-3976-4699-AF95-600C08E519DA}"/>
              </a:ext>
            </a:extLst>
          </p:cNvPr>
          <p:cNvSpPr/>
          <p:nvPr/>
        </p:nvSpPr>
        <p:spPr>
          <a:xfrm>
            <a:off x="4804398" y="413064"/>
            <a:ext cx="1560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 И  М  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E0531A-4793-4C92-A774-98E23EDB86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803" y="1087014"/>
            <a:ext cx="3764134" cy="552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4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471EC9-0885-4F05-9BFA-43A1056617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3048F2A-2132-488F-B252-2156A28C7577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21F6A5-4F0D-4DD6-97B9-8EAEE78C53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573"/>
            <a:ext cx="11168840" cy="640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58790B-E817-49BA-A99A-AC578CCDAFC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25" y="1042902"/>
            <a:ext cx="3098370" cy="2620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5E93E9-FB1D-4697-85BC-9CF48F73A38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24" y="3898741"/>
            <a:ext cx="3098370" cy="26790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B87789-A8D4-4291-A33C-4D974EAE7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158" y="1097389"/>
            <a:ext cx="5347517" cy="542593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60012C-0FF3-4551-81CD-13D88A94157A}"/>
              </a:ext>
            </a:extLst>
          </p:cNvPr>
          <p:cNvSpPr/>
          <p:nvPr/>
        </p:nvSpPr>
        <p:spPr>
          <a:xfrm>
            <a:off x="3588431" y="239939"/>
            <a:ext cx="4145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О Р О З   И   С О Л Н Ц Е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3C8769-3F90-41E8-8C61-EC6D4374D8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31218" y="2527189"/>
            <a:ext cx="5480417" cy="262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2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7F885-24EA-4CCF-B9BE-DFA34CF09C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9715F38-4E37-4EBE-94F8-758DA792109D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0E3299-71E3-48C6-8265-4CB716E3CF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573"/>
            <a:ext cx="11168840" cy="640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4B5CD1-05B6-4464-A0C7-2BE8159B7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05" y="975280"/>
            <a:ext cx="4203739" cy="56002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9C0E3C-1AE3-48A2-A797-0B2F31A8C8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156" y="1087358"/>
            <a:ext cx="4203740" cy="548818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C5B471-4CDD-491C-A9A8-2F6A74BB3854}"/>
              </a:ext>
            </a:extLst>
          </p:cNvPr>
          <p:cNvSpPr/>
          <p:nvPr/>
        </p:nvSpPr>
        <p:spPr>
          <a:xfrm>
            <a:off x="3388063" y="281457"/>
            <a:ext cx="454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О К Р Ы Т Ы Е   С Н Е Г О М     Е Л И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BB8775-EAA7-4455-B1CD-A1FD79D86C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347" y="1007959"/>
            <a:ext cx="2829305" cy="55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2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D88C720-DC97-4ED3-A224-8C618ABE93F1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F23C25-B445-4E82-B3FE-FF52B42167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360"/>
            <a:ext cx="11168840" cy="640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74A55-510A-4C54-B451-2A6E4B91F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1314218"/>
            <a:ext cx="4953000" cy="5634875"/>
          </a:xfrm>
          <a:prstGeom prst="rect">
            <a:avLst/>
          </a:prstGeom>
        </p:spPr>
      </p:pic>
      <p:pic>
        <p:nvPicPr>
          <p:cNvPr id="1026" name="Picture 2" descr="https://avatars.dzeninfra.ru/get-zen_doc/3723909/pub_5fd8b22e07ba5852a38188d7_5fd8b24407ba5852a381b160/scale_1200">
            <a:extLst>
              <a:ext uri="{FF2B5EF4-FFF2-40B4-BE49-F238E27FC236}">
                <a16:creationId xmlns:a16="http://schemas.microsoft.com/office/drawing/2014/main" id="{FCC5AE85-B940-44A1-BB6C-8398654C7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5281"/>
            <a:ext cx="2952750" cy="264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C2AC90-079D-428E-BB58-44C5E3495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7595"/>
            <a:ext cx="2952750" cy="28765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608F38-D14B-493A-A2FB-475EE054F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289" y="3771706"/>
            <a:ext cx="3296557" cy="28384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804CA1-CDC0-4108-AE32-4454F6BE8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841" y="1066675"/>
            <a:ext cx="3296557" cy="262601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B031A64-6DA4-492D-A414-6CDE8B12882E}"/>
              </a:ext>
            </a:extLst>
          </p:cNvPr>
          <p:cNvSpPr/>
          <p:nvPr/>
        </p:nvSpPr>
        <p:spPr>
          <a:xfrm>
            <a:off x="1741118" y="375781"/>
            <a:ext cx="7002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А Д А Ю Т   К Р У Ж А Т С Я   С Н Е Ж И Н К И</a:t>
            </a:r>
          </a:p>
        </p:txBody>
      </p:sp>
    </p:spTree>
    <p:extLst>
      <p:ext uri="{BB962C8B-B14F-4D97-AF65-F5344CB8AC3E}">
        <p14:creationId xmlns:p14="http://schemas.microsoft.com/office/powerpoint/2010/main" val="425739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70F3E5B-30BA-49BA-A9AA-95241FB1878C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BC54A5-07C7-4370-B6FC-0862982CA4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4" y="198504"/>
            <a:ext cx="11168840" cy="64013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7B1C02-767F-4783-9ACF-948410D138D8}"/>
              </a:ext>
            </a:extLst>
          </p:cNvPr>
          <p:cNvSpPr/>
          <p:nvPr/>
        </p:nvSpPr>
        <p:spPr>
          <a:xfrm>
            <a:off x="5487500" y="3244334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 И  М  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73BABE-9891-4F6D-9803-AC037523EE49}"/>
              </a:ext>
            </a:extLst>
          </p:cNvPr>
          <p:cNvSpPr/>
          <p:nvPr/>
        </p:nvSpPr>
        <p:spPr>
          <a:xfrm>
            <a:off x="3184415" y="302974"/>
            <a:ext cx="358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 С Е Л О   З И М О 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DB5C6E-6FB7-4A98-990D-ABBCA362FE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49" y="1086483"/>
            <a:ext cx="8489989" cy="56275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0DD4C1-46BB-45DA-AAC5-4A1C865488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901" y="1086483"/>
            <a:ext cx="3176250" cy="54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0526636-1A75-4889-9FD6-CBB4F34C34CA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D84829-F291-4507-9A27-855003E5F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89" y="210296"/>
            <a:ext cx="11052572" cy="6401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AD6A4A-6B86-484C-92D1-AEC81DE3B1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094" y="955345"/>
            <a:ext cx="2805707" cy="57350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DA1690-425E-46DC-829F-4DA1AAC0DE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89" y="965312"/>
            <a:ext cx="2805708" cy="57151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513247-4357-4CE6-AF73-925EC98C1F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33779" y="2369174"/>
            <a:ext cx="5647021" cy="30472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24806B-9EF8-4BD6-BC85-030EEF0CD49B}"/>
              </a:ext>
            </a:extLst>
          </p:cNvPr>
          <p:cNvSpPr/>
          <p:nvPr/>
        </p:nvSpPr>
        <p:spPr>
          <a:xfrm>
            <a:off x="4546948" y="363255"/>
            <a:ext cx="3795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  Г О Р К И  -   Н А    Г О Р К У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AF3C51-C8C2-4B40-B6C3-02A831598E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355" y="3424387"/>
            <a:ext cx="2618776" cy="32422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608480-1700-4EBB-8DA5-4ACDF3DDCB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898" y="1001048"/>
            <a:ext cx="2561681" cy="23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7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74C5BA-610E-46CA-A6DC-ACF0F31D5B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735516A-8C2B-4131-B4A5-73EF11766129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4666B1-B0C6-4CE7-A14B-0FBA835A92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097"/>
            <a:ext cx="11168840" cy="640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58F263-D09B-407E-B23E-0C50134569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65" y="975281"/>
            <a:ext cx="4008328" cy="56626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1CF244-9251-44CC-AA1C-2584ABDAE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616" y="975281"/>
            <a:ext cx="3589020" cy="54932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1C80F5-6772-42B9-A7CF-97C48AF924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059" y="1080329"/>
            <a:ext cx="3839684" cy="538820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F76BB5-F13E-4598-B6C9-5ACC55E07537}"/>
              </a:ext>
            </a:extLst>
          </p:cNvPr>
          <p:cNvSpPr/>
          <p:nvPr/>
        </p:nvSpPr>
        <p:spPr>
          <a:xfrm>
            <a:off x="4516881" y="385134"/>
            <a:ext cx="3299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О И   С Н Е Г О В И К И </a:t>
            </a:r>
          </a:p>
        </p:txBody>
      </p:sp>
    </p:spTree>
    <p:extLst>
      <p:ext uri="{BB962C8B-B14F-4D97-AF65-F5344CB8AC3E}">
        <p14:creationId xmlns:p14="http://schemas.microsoft.com/office/powerpoint/2010/main" val="45511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972AD8-44E9-448C-A29D-2C80E5B705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463" y="1032496"/>
            <a:ext cx="3986173" cy="555632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8FBAAA9-2479-4A62-905F-E4346FB96B26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D2C434-2673-4103-A92D-B058E5911B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62" y="233593"/>
            <a:ext cx="10962778" cy="6401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4F4955-F206-440E-BECE-85352DF1AF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62" y="1032496"/>
            <a:ext cx="4104070" cy="22916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26F319-4BBD-4FE4-8A99-7E9F04FD9E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61" y="3709233"/>
            <a:ext cx="4104069" cy="29811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82AC0D-3484-4612-9AE8-7719CCD226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64229" y="2452169"/>
            <a:ext cx="5592755" cy="27262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AC5393-6C49-4F75-9D45-5782F46E1A21}"/>
              </a:ext>
            </a:extLst>
          </p:cNvPr>
          <p:cNvSpPr/>
          <p:nvPr/>
        </p:nvSpPr>
        <p:spPr>
          <a:xfrm>
            <a:off x="2091847" y="338203"/>
            <a:ext cx="5974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Е   П Р О С Т О   К А Т А Т Ь С Я   Н А   Л Ы Ж А Х </a:t>
            </a:r>
          </a:p>
        </p:txBody>
      </p:sp>
    </p:spTree>
    <p:extLst>
      <p:ext uri="{BB962C8B-B14F-4D97-AF65-F5344CB8AC3E}">
        <p14:creationId xmlns:p14="http://schemas.microsoft.com/office/powerpoint/2010/main" val="22069113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532</TotalTime>
  <Words>166</Words>
  <Application>Microsoft Office PowerPoint</Application>
  <PresentationFormat>Широкоэкранный</PresentationFormat>
  <Paragraphs>26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Ozart Question</dc:creator>
  <cp:lastModifiedBy>Ozart Question</cp:lastModifiedBy>
  <cp:revision>33</cp:revision>
  <dcterms:created xsi:type="dcterms:W3CDTF">2024-01-06T10:47:38Z</dcterms:created>
  <dcterms:modified xsi:type="dcterms:W3CDTF">2024-01-07T16:45:48Z</dcterms:modified>
</cp:coreProperties>
</file>