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Нейротаблицы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220072" y="5949280"/>
            <a:ext cx="3744416" cy="4320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Ковальчук Л.С. МДОАУ №197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920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08696"/>
            <a:ext cx="68762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«Волшебные таблицы»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Ход игры: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Перед ребёнком  две таблице. В одной расположены буквы, а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другой-числа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Задача ребёнка находить числа по порядку и списывать буквы, которые находятся в тех же клеточках в соседней таблице. При правильном выполнении упражнения получится слово.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C:\Users\Dom\AppData\Local\Microsoft\Windows\Temporary Internet Files\Content.Word\20230324_1156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4029710" cy="26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03648" y="2257128"/>
            <a:ext cx="68407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«Руки учат голову, затем поумневшая голова учит руки, а умелые руки снова способствуют развитию мозга»</a:t>
            </a: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   Павлов И. П.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Нейропсихологи</a:t>
            </a: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утверждают, что нарушение межполушарного взаимодействия является одной из причин недостатков речи, чтения и письма.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Межполушарное взаимодействие – это особый механизм объединения левого и правого полушария в единую интегративную, целостно работающую систему. Развитие межполушарных связей построено на упражнениях и играх, в ходе которых задействованы оба полушария мозга. Одним из вариантов межполушарного взаимодействия является работа двумя руками одновременно, в процессе чего активизируются оба полушария, и формируется сразу несколько навыков: согласованность движений рук и согласованность движений глаз. 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Преимущества использования </a:t>
            </a:r>
            <a:r>
              <a:rPr lang="ru-RU" sz="1200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нейроигр</a:t>
            </a: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игровая форма обучения;</a:t>
            </a:r>
            <a:endParaRPr lang="ru-RU" sz="1200" dirty="0" smtClean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эмоциональная привлекательность;</a:t>
            </a:r>
            <a:endParaRPr lang="ru-RU" sz="1200" dirty="0" smtClean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многофункциональность;</a:t>
            </a:r>
            <a:endParaRPr lang="ru-RU" sz="1200" dirty="0" smtClean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формирование стойкой мотивации и произвольных познавательных интересов;</a:t>
            </a:r>
            <a:endParaRPr lang="ru-RU" sz="1200" dirty="0" smtClean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формирование партнерского взаимодействия между ребенком и педагогом;</a:t>
            </a:r>
            <a:endParaRPr lang="ru-RU" sz="1200" dirty="0" smtClean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активизация работы с родителями, повышение компетентности родителей в коррекционно-развивающем процессе.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71703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Актуальность работы</a:t>
            </a: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обусловлена тем, что нейропсихологические упражнения универсальны, не требуют какой-либо специальной подготовки. При регулярном выполнении они снимают усталость, повышают концентрацию, умственную и физическую активность. В результате ребенок лучше адаптируется к изменениям, начинает легче усваивать информацию. 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: создавать условия для развития познавательной мотивации, любознательности и коммуникативных навыков дошкольников посредством нейропсихологических таблиц.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548681"/>
            <a:ext cx="6480720" cy="1725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Нейротаблицы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В данных играх необходимо одновременно двумя руками находить одинаковые объекты слева и справа. Объекты могут быть абсолютно разные: дикие и домашние животные, цифры, числа, русский и английский алфавит и т. д. Можно полностью изменить изображения по Вашим педагогическим потребностям. Можно играть всей группой на скорость. Можно делиться на команды или научить детей играть вдвоем. Также в эту игру можно играть одному.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C:\Users\Dom\AppData\Local\Microsoft\Windows\Temporary Internet Files\Content.Word\20230324_120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417646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6633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«Нейротаблицы с геометрическими фигурами»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закрепить знание свойств геометрических фигур, развивать умение быстро выбрать нужную фигуру.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Ход игры: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Перед ребёнком лежат прямоугольные таблицы с разноцветными геометрическими фигурами  в произвольном порядке. Задание – отыскать заданную фигуру (к примеру, круг) одновременно на двух таблицах. 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Усложнение: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- отыскать разные фигуры ( левой рукой круг, правой треугольник).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C:\Users\Dom\AppData\Local\Microsoft\Windows\Temporary Internet Files\Content.Word\20230324_1155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68960"/>
            <a:ext cx="4181475" cy="275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«Нейротаблицы с цветами»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закрепить знание цвета, развивать умение быстро находить заданные цвета.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Ход игры: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Перед ребёнком лежат прямоугольные таблицы с разноцветными клеточками  в произвольном порядке. Задание – отыскать заданный цвет (к примеру, красный) одновременно на двух таблицах. 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Усложнение: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- отыскать разные цвета (левой синий, правой жёлтый).</a:t>
            </a:r>
            <a:r>
              <a:rPr lang="ru-RU" sz="12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5" name="Рисунок 4" descr="C:\Users\Dom\AppData\Local\Microsoft\Windows\Temporary Internet Files\Content.Word\20230324_115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36912"/>
            <a:ext cx="3600450" cy="235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«Нейротаблицы с цифрами»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закрепить знание цифр, развивать умение быстро выбрать нужную цифру.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Ход игры: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Перед ребёнком лежат прямоугольные таблицы с разноцветными цифрами от 1 до 9  в произвольном порядке. Задание – отыскать заданную цифру (к примеру, 5) одновременно на двух таблицах. 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Усложнение: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- отыскать разные цифры ( левой рукой 3, правой 7).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C:\Users\Dom\AppData\Local\Microsoft\Windows\Temporary Internet Files\Content.Word\20230324_1154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24944"/>
            <a:ext cx="386760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«Нейротаблицы с буквами»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закрепить знание букв, развивать умение быстро находить заданную букву.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Ход игры: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Перед ребёнком лежат прямоугольные таблицы с гласными и согласными буквами  в произвольном порядке. Задание – отыскать заданную букву (к примеру И) одновременно на двух таблицах. 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Усложнение: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- отыскать разные буквы и сложить их в слог ( левой рукой Б, правой А).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C:\Users\Dom\AppData\Local\Microsoft\Windows\Temporary Internet Files\Content.Word\20230324_1156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96952"/>
            <a:ext cx="366940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Нейротаблицы</a:t>
            </a: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 отгадыванием загадок про диких животных»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 развивать умение отгадывать загадку с опорой на наглядность.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Ход игры: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Предложить ребёнку рассмотреть левую часть таблицы.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 Кто нарисован на этих картинка? (Кого ты узнал)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После того как названы все животные, можно перейти к разгадыванию загадок.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Ребёнок держит в руках по карандашу, перед ним лежит таблица, состоящая из двух частей (дикие или домашние животные и их тень).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Взрослый читает загадку. Ребёнок левой рукой показывает загаданного животного, а правой рукой тень этого животного.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C:\Users\Dom\AppData\Local\Microsoft\Windows\Temporary Internet Files\Content.Word\20230324_1149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56992"/>
            <a:ext cx="3981450" cy="226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«Расставь точки»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развитие зрительно-моторной координации.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Ход игры: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Перед ребёнком лежат  две таблице, на одной в хаотичном порядке  расставлены точки, другая пустая. Малышу предлагается  расположить точки в пустой таблице, так же как на образце.</a:t>
            </a:r>
            <a:endParaRPr lang="ru-RU" sz="1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C:\Users\Dom\AppData\Local\Microsoft\Windows\Temporary Internet Files\Content.Word\20230324_1153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23331"/>
            <a:ext cx="3960465" cy="261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525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Нейротаблицы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Нейротаблицы</dc:title>
  <dc:creator>Dom</dc:creator>
  <cp:lastModifiedBy>Dom</cp:lastModifiedBy>
  <cp:revision>11</cp:revision>
  <dcterms:created xsi:type="dcterms:W3CDTF">2023-02-09T10:18:02Z</dcterms:created>
  <dcterms:modified xsi:type="dcterms:W3CDTF">2023-03-29T06:10:04Z</dcterms:modified>
</cp:coreProperties>
</file>