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9776B-969B-4BD9-B5F9-EEC29DF62557}" type="datetimeFigureOut">
              <a:rPr lang="ru-RU" smtClean="0"/>
              <a:pPr/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8F071-BD08-49DB-A026-CD594C2883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72819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  <a:t>Муниципальное  Дошкольное Образовательное Учреждение  «Детский сад №20 «Островок»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92896"/>
            <a:ext cx="8280920" cy="3744416"/>
          </a:xfrm>
          <a:solidFill>
            <a:srgbClr val="FFFF00"/>
          </a:solidFill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  <a:t>Отчет о проделанной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  <a:t>летней  оздоровительной работе</a:t>
            </a:r>
            <a:b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</a:b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  <a:t>в средней группе </a:t>
            </a:r>
            <a:r>
              <a:rPr lang="ru-RU" b="1" i="1" smtClean="0">
                <a:solidFill>
                  <a:srgbClr val="00B050"/>
                </a:solidFill>
                <a:latin typeface="Times New Roman" pitchFamily="18" charset="0"/>
              </a:rPr>
              <a:t>«Ветерки»</a:t>
            </a:r>
            <a:endParaRPr lang="ru-RU" b="1" i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r">
              <a:lnSpc>
                <a:spcPct val="90000"/>
              </a:lnSpc>
            </a:pPr>
            <a:endParaRPr lang="en-US" b="1" dirty="0" smtClean="0">
              <a:solidFill>
                <a:srgbClr val="00B050"/>
              </a:solidFill>
              <a:latin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</a:rPr>
              <a:t>                                         </a:t>
            </a: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</a:rPr>
              <a:t>Подготовила презентацию</a:t>
            </a:r>
          </a:p>
          <a:p>
            <a:pPr algn="r">
              <a:lnSpc>
                <a:spcPct val="90000"/>
              </a:lnSpc>
            </a:pPr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</a:rPr>
              <a:t>                                        Воспитатель: Романенко Н,Ю.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Купаем ладошки, моем ножки…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воздух, солнце и вода\солнце воздух и вода (1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245868" cy="4824536"/>
          </a:xfrm>
          <a:prstGeom prst="rect">
            <a:avLst/>
          </a:prstGeom>
          <a:noFill/>
        </p:spPr>
      </p:pic>
      <p:pic>
        <p:nvPicPr>
          <p:cNvPr id="4099" name="Picture 3" descr="C:\Users\ADMIN\Desktop\воздух, солнце и вода\солнце воздух и вода (19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556792"/>
            <a:ext cx="4247455" cy="4824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Водяные брызги.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воздух, солнце и вода\солнце воздух и вода (2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317876" cy="4824536"/>
          </a:xfrm>
          <a:prstGeom prst="rect">
            <a:avLst/>
          </a:prstGeom>
          <a:noFill/>
        </p:spPr>
      </p:pic>
      <p:pic>
        <p:nvPicPr>
          <p:cNvPr id="5123" name="Picture 3" descr="C:\Users\ADMIN\Desktop\воздух, солнце и вода\солнце воздух и вода (2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484784"/>
            <a:ext cx="4319463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Волшебная тропинка.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воздух, солнце и вода\солнце воздух и вода (2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556792"/>
            <a:ext cx="8136905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зарядку становись…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воздух, солнце и вода\солнце воздух и вода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484784"/>
            <a:ext cx="828092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Кто быстрее, кто веселее…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esktop\воздух, солнце и вода\солнце воздух и вода (3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484784"/>
            <a:ext cx="8208912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Я, на солнышке лежу…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\Desktop\воздух, солнце и вода\солнце воздух и вода (34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54624" cy="4392488"/>
          </a:xfrm>
          <a:prstGeom prst="rect">
            <a:avLst/>
          </a:prstGeom>
          <a:noFill/>
        </p:spPr>
      </p:pic>
      <p:pic>
        <p:nvPicPr>
          <p:cNvPr id="9219" name="Picture 3" descr="C:\Users\ADMIN\Desktop\воздух, солнце и вода\солнце воздух и вода (37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244280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Делу время – потехи час.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esktop\воздух, солнце и вода\солнце воздух и вода (40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4316288" cy="4320480"/>
          </a:xfrm>
          <a:prstGeom prst="rect">
            <a:avLst/>
          </a:prstGeom>
          <a:noFill/>
        </p:spPr>
      </p:pic>
      <p:pic>
        <p:nvPicPr>
          <p:cNvPr id="10243" name="Picture 3" descr="C:\Users\ADMIN\Desktop\воздух, солнце и вода\солнце воздух и вода (4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72816"/>
            <a:ext cx="424428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 мы играем и поем.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esktop\воздух, солнце и вода\солнце воздух и вода (47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244280" cy="4392488"/>
          </a:xfrm>
          <a:prstGeom prst="rect">
            <a:avLst/>
          </a:prstGeom>
          <a:noFill/>
        </p:spPr>
      </p:pic>
      <p:pic>
        <p:nvPicPr>
          <p:cNvPr id="12291" name="Picture 3" descr="C:\Users\ADMIN\Desktop\воздух, солнце и вода\солнце воздух и вода (46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44824"/>
            <a:ext cx="417227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Сладкий сон полезен для здоровья.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воздух, солнце и вода\солнце воздух и вода (48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44280" cy="4536504"/>
          </a:xfrm>
          <a:prstGeom prst="rect">
            <a:avLst/>
          </a:prstGeom>
          <a:noFill/>
        </p:spPr>
      </p:pic>
      <p:pic>
        <p:nvPicPr>
          <p:cNvPr id="11267" name="Picture 3" descr="C:\Users\ADMIN\Desktop\воздух, солнце и вода\солнце воздух и вода (49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28800"/>
            <a:ext cx="4244280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00B050"/>
                </a:solidFill>
                <a:latin typeface="Times New Roman" pitchFamily="18" charset="0"/>
              </a:rPr>
              <a:t>Работа с родителями. Оформление уголка для родителей на темы: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ru-RU" sz="3400" b="1" dirty="0">
                <a:solidFill>
                  <a:srgbClr val="00B050"/>
                </a:solidFill>
                <a:latin typeface="Times New Roman" pitchFamily="18" charset="0"/>
              </a:rPr>
              <a:t>1.  « Режим дня в летний оздоровительный период»</a:t>
            </a:r>
          </a:p>
          <a:p>
            <a:pPr>
              <a:lnSpc>
                <a:spcPct val="90000"/>
              </a:lnSpc>
              <a:defRPr/>
            </a:pPr>
            <a:endParaRPr lang="ru-RU" sz="3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3400" b="1" dirty="0">
                <a:solidFill>
                  <a:srgbClr val="00B050"/>
                </a:solidFill>
                <a:latin typeface="Times New Roman" pitchFamily="18" charset="0"/>
              </a:rPr>
              <a:t>2.   « Рекомендации по воспитанию детей летом»</a:t>
            </a:r>
          </a:p>
          <a:p>
            <a:pPr>
              <a:lnSpc>
                <a:spcPct val="90000"/>
              </a:lnSpc>
              <a:defRPr/>
            </a:pPr>
            <a:endParaRPr lang="ru-RU" sz="3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3400" b="1" dirty="0">
                <a:solidFill>
                  <a:srgbClr val="00B050"/>
                </a:solidFill>
                <a:latin typeface="Times New Roman" pitchFamily="18" charset="0"/>
              </a:rPr>
              <a:t>3.  « Ребёнок в природе»</a:t>
            </a:r>
          </a:p>
          <a:p>
            <a:pPr>
              <a:lnSpc>
                <a:spcPct val="90000"/>
              </a:lnSpc>
              <a:defRPr/>
            </a:pPr>
            <a:endParaRPr lang="ru-RU" sz="34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ru-RU" sz="3400" b="1" dirty="0">
                <a:solidFill>
                  <a:srgbClr val="00B050"/>
                </a:solidFill>
                <a:latin typeface="Times New Roman" pitchFamily="18" charset="0"/>
              </a:rPr>
              <a:t>4.  « Памятки для родителей»</a:t>
            </a:r>
          </a:p>
          <a:p>
            <a:endParaRPr lang="ru-RU" sz="24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ru-RU" sz="2900" b="1" u="sng" dirty="0">
                <a:solidFill>
                  <a:srgbClr val="00B050"/>
                </a:solidFill>
                <a:latin typeface="Times New Roman" pitchFamily="18" charset="0"/>
              </a:rPr>
              <a:t>Оформление «Уголка здоровья для родителей»: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« Безопасность на водоёмах в летний период».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 Опасные предметы дома».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 Осторожно, растения!»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  « Осторожно, солнце!»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 Безопасность на дорогах!»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«Укусы насекомых»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 Профилактика солнечного и теплового удара»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 Организация закаливающих мероприятий»</a:t>
            </a:r>
          </a:p>
          <a:p>
            <a:pPr>
              <a:lnSpc>
                <a:spcPct val="90000"/>
              </a:lnSpc>
              <a:defRPr/>
            </a:pPr>
            <a:r>
              <a:rPr lang="ru-RU" sz="2900" dirty="0">
                <a:solidFill>
                  <a:srgbClr val="00B050"/>
                </a:solidFill>
                <a:latin typeface="Times New Roman" pitchFamily="18" charset="0"/>
              </a:rPr>
              <a:t>_ « Витаминизация пищи»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17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</a:rPr>
              <a:t>Итоги летне-оздоровительной работы: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ru-RU" sz="3600" b="1" u="sng" dirty="0">
                <a:solidFill>
                  <a:srgbClr val="00B050"/>
                </a:solidFill>
                <a:latin typeface="Times New Roman" pitchFamily="18" charset="0"/>
              </a:rPr>
              <a:t>В результате проведённой летне-оздоровительной работы у детей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Повысились функциональные возможности организма;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Снизилась заболеваемость;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Нормализовались антропометрические показатели детей;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Дети получили новые знания, повысился их интерес к окружающему миру, творчеству, познанию;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Развился интерес к природе, проявились положительные эмоциональные отношения, желание беречь её и заботиться о ней;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Повысился интерес и желание заниматься физкультурой и спортом. </a:t>
            </a: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rgbClr val="00B05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ru-RU" b="1" u="sng" dirty="0">
                <a:solidFill>
                  <a:srgbClr val="00B050"/>
                </a:solidFill>
                <a:latin typeface="Times New Roman" pitchFamily="18" charset="0"/>
              </a:rPr>
              <a:t>В своей дальнейшей работе мы планируем: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Продолжать осуществлять комплекс закаливающих процедур с использованием природных факторов: воздуха, солнца, воды, учитывая здоровье, индивидуальные особенности детей и местные условия. 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Воспитывать интерес и желание детей участвовать в подвижных играх и физических упражнениях на прогулке</a:t>
            </a:r>
          </a:p>
          <a:p>
            <a:pPr>
              <a:lnSpc>
                <a:spcPct val="80000"/>
              </a:lnSpc>
              <a:buNone/>
              <a:defRPr/>
            </a:pPr>
            <a:endParaRPr lang="ru-RU" dirty="0">
              <a:solidFill>
                <a:srgbClr val="00B05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3600" b="1" dirty="0">
                <a:solidFill>
                  <a:srgbClr val="00B050"/>
                </a:solidFill>
                <a:latin typeface="Times New Roman" pitchFamily="18" charset="0"/>
              </a:rPr>
              <a:t>Мы уверены, что своей работой прививаем детям привычку к здоровому образу жизни.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Летняя – оздоровительная работа была организована по утвержденному плану и нацелена на обеспечение охраны жизни и здоровья воспитанников, организацию здоровье — сберегающего режима, предупреждение заболеваемости и травматизма.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Основными задачами работы на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летний-оздоровительный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период являлись: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культурно-гигиенических и трудовых навыков;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создать условия, обеспечивающие охрану жизни и здоровья детей, для самостоятельной, творческой деятельности детей на участке;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осуществлять педагогическое и социальное просвещение родителей по вопросам воспитания и оздоровления детей в летний период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219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2656"/>
            <a:ext cx="81369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период летней – оздоровительной работы для родителей были организованы консультации на темы безопасного летнего отдыха детей.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Родители активно привлекались к благоустройству участков ДОУ.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Оздоровительная работа основывалась на закаливающих процедурах, таких как: воздушные ванны, хождение босиком, игры с водой и песком.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летний период соблюдался питьевой режим. Кипяченой воды всегда было в достатке.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течении всего дня чередовались виды деятельности детей для того, чтобы правильно организовать отдых и игры. Дети с удовольствием слушали сказки, стихи, рассказы и песни о лете.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Солнце, воздух и вода – наши лучшие друзья.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504056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Воздушные ванны - полезны для здоровья.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улыбкой к солнцу.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воздух, солнце и вода\солнце воздух и вода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8280920" cy="4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Прятки с солнцем.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воздух, солнце и вода\солнце воздух и вода (1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600200"/>
            <a:ext cx="8208912" cy="4997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Водные процедуры.</a:t>
            </a:r>
            <a:endParaRPr lang="ru-RU" sz="36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воздух, солнце и вода\солнце воздух и вода (13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248472" cy="4752528"/>
          </a:xfrm>
          <a:prstGeom prst="rect">
            <a:avLst/>
          </a:prstGeom>
          <a:noFill/>
        </p:spPr>
      </p:pic>
      <p:pic>
        <p:nvPicPr>
          <p:cNvPr id="3075" name="Picture 3" descr="C:\Users\ADMIN\Desktop\воздух, солнце и вода\солнце воздух и вода (14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556792"/>
            <a:ext cx="4031431" cy="4752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381</Words>
  <Application>Microsoft Office PowerPoint</Application>
  <PresentationFormat>Экран (4:3)</PresentationFormat>
  <Paragraphs>62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 Дошкольное Образовательное Учреждение  «Детский сад №20 «Островок»</vt:lpstr>
      <vt:lpstr>Презентация PowerPoint</vt:lpstr>
      <vt:lpstr>Презентация PowerPoint</vt:lpstr>
      <vt:lpstr>Презентация PowerPoint</vt:lpstr>
      <vt:lpstr>Солнце, воздух и вода – наши лучшие друзья.</vt:lpstr>
      <vt:lpstr>Воздушные ванны - полезны для здоровья.</vt:lpstr>
      <vt:lpstr>С улыбкой к солнцу.</vt:lpstr>
      <vt:lpstr>Прятки с солнцем.</vt:lpstr>
      <vt:lpstr>Водные процедуры.</vt:lpstr>
      <vt:lpstr>Купаем ладошки, моем ножки…</vt:lpstr>
      <vt:lpstr>Водяные брызги.</vt:lpstr>
      <vt:lpstr>Волшебная тропинка.</vt:lpstr>
      <vt:lpstr>На зарядку становись…</vt:lpstr>
      <vt:lpstr>Кто быстрее, кто веселее…</vt:lpstr>
      <vt:lpstr>Я, на солнышке лежу…</vt:lpstr>
      <vt:lpstr>Делу время – потехи час.</vt:lpstr>
      <vt:lpstr>А мы играем и поем.</vt:lpstr>
      <vt:lpstr>Сладкий сон полезен для здоровья.</vt:lpstr>
      <vt:lpstr>Работа с родителями. Оформление уголка для родителей на темы:</vt:lpstr>
      <vt:lpstr>Итоги летне-оздоровительной работы:</vt:lpstr>
    </vt:vector>
  </TitlesOfParts>
  <Company>Ya Blondinko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Дошкольное Образовательное Учреждение  «Детский сад №20 «Островок»</dc:title>
  <dc:creator>ADMIN</dc:creator>
  <cp:lastModifiedBy>Оля</cp:lastModifiedBy>
  <cp:revision>14</cp:revision>
  <cp:lastPrinted>2015-08-27T16:39:24Z</cp:lastPrinted>
  <dcterms:created xsi:type="dcterms:W3CDTF">2015-08-27T03:36:21Z</dcterms:created>
  <dcterms:modified xsi:type="dcterms:W3CDTF">2016-04-09T12:11:30Z</dcterms:modified>
</cp:coreProperties>
</file>