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3" r:id="rId3"/>
    <p:sldId id="287" r:id="rId4"/>
    <p:sldId id="264" r:id="rId5"/>
    <p:sldId id="265" r:id="rId6"/>
    <p:sldId id="290" r:id="rId7"/>
    <p:sldId id="257" r:id="rId8"/>
    <p:sldId id="301" r:id="rId9"/>
    <p:sldId id="288" r:id="rId10"/>
    <p:sldId id="271" r:id="rId11"/>
    <p:sldId id="272" r:id="rId12"/>
    <p:sldId id="295" r:id="rId13"/>
    <p:sldId id="258" r:id="rId14"/>
    <p:sldId id="302" r:id="rId15"/>
    <p:sldId id="289" r:id="rId16"/>
    <p:sldId id="278" r:id="rId17"/>
    <p:sldId id="279" r:id="rId18"/>
    <p:sldId id="296" r:id="rId19"/>
    <p:sldId id="259" r:id="rId20"/>
    <p:sldId id="303" r:id="rId21"/>
    <p:sldId id="297" r:id="rId22"/>
    <p:sldId id="305" r:id="rId23"/>
    <p:sldId id="306" r:id="rId24"/>
    <p:sldId id="298" r:id="rId25"/>
    <p:sldId id="307" r:id="rId26"/>
    <p:sldId id="308" r:id="rId27"/>
    <p:sldId id="310" r:id="rId28"/>
    <p:sldId id="299" r:id="rId29"/>
    <p:sldId id="309" r:id="rId30"/>
    <p:sldId id="311" r:id="rId31"/>
    <p:sldId id="262" r:id="rId32"/>
    <p:sldId id="31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51;&#1068;&#1043;&#1040;\&#1074;&#1085;&#1077;&#1082;&#1083;&#1072;&#1089;&#1089;&#1085;&#1099;&#1077;%20&#1052;&#1040;&#1058;&#1045;&#1052;.%20&#1052;&#1045;&#1056;&#1054;&#1055;&#1056;&#1048;&#1071;&#1058;&#1048;&#1071;\7-9%20&#1082;&#1083;\&#1055;&#1086;&#1083;&#1077;%20&#1095;&#1091;&#1076;&#1077;&#1089;_8%20&#1082;&#1083;\pole%20tema%20nov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51;&#1068;&#1043;&#1040;\&#1074;&#1085;&#1077;&#1082;&#1083;&#1072;&#1089;&#1089;&#1085;&#1099;&#1077;%20&#1052;&#1040;&#1058;&#1045;&#1052;.%20&#1052;&#1045;&#1056;&#1054;&#1055;&#1056;&#1048;&#1071;&#1058;&#1048;&#1071;\7-9%20&#1082;&#1083;\&#1055;&#1086;&#1083;&#1077;%20&#1095;&#1091;&#1076;&#1077;&#1089;_8%20&#1082;&#1083;\pole%20tema%20nov.mp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6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76"/>
            <a:ext cx="9144000" cy="6829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58052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2"/>
                </a:solidFill>
              </a:rPr>
              <a:t>Вовденко</a:t>
            </a:r>
            <a:r>
              <a:rPr lang="ru-RU" sz="2400" dirty="0" smtClean="0">
                <a:solidFill>
                  <a:schemeClr val="bg2"/>
                </a:solidFill>
              </a:rPr>
              <a:t> Ольга Леонидовна, учитель математики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МБОУ СОШ №61 им. М.И. </a:t>
            </a:r>
            <a:r>
              <a:rPr lang="ru-RU" sz="2400" dirty="0" err="1" smtClean="0">
                <a:solidFill>
                  <a:schemeClr val="bg2"/>
                </a:solidFill>
              </a:rPr>
              <a:t>Неделина</a:t>
            </a:r>
            <a:r>
              <a:rPr lang="ru-RU" sz="2400" dirty="0" smtClean="0">
                <a:solidFill>
                  <a:schemeClr val="bg2"/>
                </a:solidFill>
              </a:rPr>
              <a:t> г. Липецка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называется часть прямой ограниченная двумя точками?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отрезок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Какое число в Древнем Риме записывается буквой </a:t>
            </a:r>
            <a:r>
              <a:rPr lang="en-US" sz="2800" dirty="0" smtClean="0"/>
              <a:t>D</a:t>
            </a:r>
            <a:r>
              <a:rPr lang="ru-RU" sz="2800" dirty="0" smtClean="0"/>
              <a:t>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</a:t>
            </a:r>
            <a:r>
              <a:rPr lang="ru-RU" sz="2800" b="1" i="1" dirty="0" smtClean="0"/>
              <a:t>500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На прямой отметили 10 точек. Сколько образовалось при этом лучей?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     </a:t>
            </a:r>
            <a:r>
              <a:rPr lang="ru-RU" sz="2800" b="1" i="1" dirty="0" smtClean="0"/>
              <a:t>20</a:t>
            </a:r>
            <a:endParaRPr lang="ru-RU" sz="2800" b="1" dirty="0" smtClean="0"/>
          </a:p>
          <a:p>
            <a:endParaRPr lang="ru-RU" sz="2800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14348" y="6143644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Если в 12 часов ночи идет дождь, то можно ли через 72 часа ожидать солнечную погоду? 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нет, будет ночь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Горели 5 свечей. Две из них потухли. Сколько свечей осталось?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две свечи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36912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Ф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Г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70892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270892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85786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3528" y="47667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Кто из древнегреческих ученых участвовал в атлетических состязаниях и на олимпийских играх был дважды увенчан лавровым венком за победу в кулачном бою?</a:t>
            </a:r>
            <a:endParaRPr lang="ru-RU" sz="2800" dirty="0"/>
          </a:p>
        </p:txBody>
      </p:sp>
      <p:pic>
        <p:nvPicPr>
          <p:cNvPr id="22" name="Рисунок 21" descr="62680_html_m42c7b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933056"/>
            <a:ext cx="1944216" cy="2360833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Пифагор. </a:t>
            </a:r>
            <a:r>
              <a:rPr lang="ru-RU" sz="2400" dirty="0" smtClean="0"/>
              <a:t>Великий ученый родился около 570 г. до н.э. на</a:t>
            </a:r>
            <a:br>
              <a:rPr lang="ru-RU" sz="2400" dirty="0" smtClean="0"/>
            </a:br>
            <a:r>
              <a:rPr lang="ru-RU" sz="2400" dirty="0" smtClean="0"/>
              <a:t>  острове </a:t>
            </a:r>
            <a:r>
              <a:rPr lang="ru-RU" sz="2400" dirty="0" err="1" smtClean="0"/>
              <a:t>Самосе</a:t>
            </a:r>
            <a:r>
              <a:rPr lang="ru-RU" sz="2400" dirty="0" smtClean="0"/>
              <a:t>. Этот античный ученый побеждал на Олимпийских играх и впервые открыл математическую теорию музыки. </a:t>
            </a:r>
          </a:p>
          <a:p>
            <a:endParaRPr lang="ru-RU" dirty="0"/>
          </a:p>
        </p:txBody>
      </p:sp>
      <p:pic>
        <p:nvPicPr>
          <p:cNvPr id="4" name="Рисунок 3" descr="1236790399_pic-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2500075" cy="3030091"/>
          </a:xfrm>
          <a:prstGeom prst="rect">
            <a:avLst/>
          </a:prstGeom>
        </p:spPr>
      </p:pic>
      <p:pic>
        <p:nvPicPr>
          <p:cNvPr id="5" name="Рисунок 4" descr="Пифаг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077072"/>
            <a:ext cx="3456384" cy="2593909"/>
          </a:xfrm>
          <a:prstGeom prst="rect">
            <a:avLst/>
          </a:prstGeom>
        </p:spPr>
      </p:pic>
      <p:pic>
        <p:nvPicPr>
          <p:cNvPr id="6" name="Рисунок 5" descr="1326739532_article_image-image-article.6c955861-45a2-498b-8562-fab67ae96ef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556792"/>
            <a:ext cx="3240360" cy="484033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Назовите английскую меру длины, давшую имя известной героине сказки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дюйм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Если начертить четырехугольник и провести в нем диагонали, то сколько треугольников можно увидеть на этом чертеже? </a:t>
            </a:r>
            <a:endParaRPr lang="ru-RU" sz="2800" i="1" dirty="0" smtClean="0"/>
          </a:p>
          <a:p>
            <a:r>
              <a:rPr lang="ru-RU" sz="2800" b="1" i="1" dirty="0" smtClean="0"/>
              <a:t>                                                                      8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Переведите на древнегреческий язык слова «натянутая тетива»?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гипотенуза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83568" y="587727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/>
              <a:t>Какой знак надо поставить между 2 и 3, чтобы получилось число больше 2 и меньше 3? </a:t>
            </a:r>
            <a:endParaRPr lang="ru-RU" sz="2800" i="1" dirty="0" smtClean="0"/>
          </a:p>
          <a:p>
            <a:r>
              <a:rPr lang="ru-RU" sz="2800" b="1" i="1" dirty="0" smtClean="0"/>
              <a:t>                                                 2,3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   Почему из Минска в Москву самолет летит 1 час 20 минут, а их Москвы в Минск 80 минут? </a:t>
            </a:r>
            <a:endParaRPr lang="ru-RU" sz="2800" i="1" dirty="0" smtClean="0"/>
          </a:p>
          <a:p>
            <a:r>
              <a:rPr lang="ru-RU" sz="2800" i="1" dirty="0" smtClean="0"/>
              <a:t>                                                      </a:t>
            </a:r>
            <a:r>
              <a:rPr lang="ru-RU" sz="2800" b="1" i="1" dirty="0" smtClean="0"/>
              <a:t>1ч 20мин = 80мин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2636912"/>
            <a:ext cx="41764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Л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5536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Самый долговечный учебник математики принадлежит этому ученому. Свою систему геометрии  он создал за 300 лет до нашей эры. Но выводы и теоремы этого ученого изучают в школе и по сей день.  Назовите, о ком идет речь?</a:t>
            </a:r>
            <a:endParaRPr lang="ru-RU" sz="2400" dirty="0"/>
          </a:p>
        </p:txBody>
      </p:sp>
      <p:pic>
        <p:nvPicPr>
          <p:cNvPr id="19" name="Рисунок 18" descr="Evkl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67878"/>
            <a:ext cx="2232248" cy="2442212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e tema n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6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276"/>
            <a:ext cx="9144000" cy="6829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507207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Великие математики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 numSld="2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Евклид. </a:t>
            </a:r>
            <a:r>
              <a:rPr lang="ru-RU" sz="2400" dirty="0" smtClean="0"/>
              <a:t>Древнегреческий математик, автор первого из дошедших до нас теоретических трактатов по математике, который содержит изложение планиметрии, стереометрии и ряда вопросов теории чисел. В  своей работе  он подвел итог предшествующему развитию греческой математики и создал фундамент дальнейшего её развития. Его любимая фраза – «что и требовалось доказать».</a:t>
            </a:r>
          </a:p>
          <a:p>
            <a:endParaRPr lang="ru-RU" dirty="0"/>
          </a:p>
        </p:txBody>
      </p:sp>
      <p:pic>
        <p:nvPicPr>
          <p:cNvPr id="3" name="Рисунок 2" descr="230px-Euclides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2448272" cy="3214688"/>
          </a:xfrm>
          <a:prstGeom prst="rect">
            <a:avLst/>
          </a:prstGeom>
        </p:spPr>
      </p:pic>
      <p:pic>
        <p:nvPicPr>
          <p:cNvPr id="5" name="Рисунок 4" descr="Euc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284984"/>
            <a:ext cx="4203632" cy="323926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со зрителями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Г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У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40466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800" b="1" dirty="0" smtClean="0"/>
              <a:t>Задание. </a:t>
            </a:r>
            <a:r>
              <a:rPr lang="ru-RU" sz="2800" dirty="0" smtClean="0"/>
              <a:t>Кто из  немецких ученых нашел моментально сумму всех натуральных чисел от 1 до 100, будучи ещё учеником начальной школы? Его же называли « королём математики».</a:t>
            </a:r>
            <a:endParaRPr lang="ru-RU" sz="2800" dirty="0"/>
          </a:p>
        </p:txBody>
      </p:sp>
      <p:pic>
        <p:nvPicPr>
          <p:cNvPr id="21" name="Рисунок 20" descr="d2895d4dd72d2ace0cf6cc9d536bb2aa47f12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89040"/>
            <a:ext cx="1872208" cy="2708982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Карл Фридрих Гаусс. </a:t>
            </a:r>
            <a:r>
              <a:rPr lang="ru-RU" sz="2400" dirty="0" smtClean="0"/>
              <a:t>Родился в семье садовника (по совместительству  каменщика) в Нижней Саксонии. Большую часть вычислений производил в уме. Множество своих открытий не опубликовал. В 62 года начинает учить русский язык, читает Пушкина и Лобачевского. 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468px-Carl_Friedrich_Gau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348880"/>
            <a:ext cx="3168352" cy="406199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Музыкальная</a:t>
            </a:r>
          </a:p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пауза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финал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В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49289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Е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2492896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Французский математик, положивший начало алгебре, как науке о преобразовании выражений, о решении уравнений в общем виде, создатель буквенного исчисления. Автор формул, дающих зависимость между корнями и коэффициентами алгебраического уравнения. </a:t>
            </a:r>
            <a:endParaRPr lang="ru-RU" sz="2400" dirty="0"/>
          </a:p>
        </p:txBody>
      </p:sp>
      <p:pic>
        <p:nvPicPr>
          <p:cNvPr id="19" name="Рисунок 18" descr="Vi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89040"/>
            <a:ext cx="2133294" cy="2590428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Франсуа Виет</a:t>
            </a:r>
            <a:r>
              <a:rPr lang="ru-RU" sz="2400" dirty="0" smtClean="0"/>
              <a:t> - французский математик. В 1591 г. ввёл буквенные обозначения не только для неизвестных величин, но и для коэффициентов уравнений. Ему принадлежит установление единообразного приёма решения уравнений 2-й, 3-й и 4-й степеней. </a:t>
            </a:r>
          </a:p>
          <a:p>
            <a:endParaRPr lang="ru-RU" dirty="0"/>
          </a:p>
        </p:txBody>
      </p:sp>
      <p:pic>
        <p:nvPicPr>
          <p:cNvPr id="3" name="Рисунок 2" descr="85055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348880"/>
            <a:ext cx="2880320" cy="391880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9847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суперИгра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Н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Ь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Ю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26064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Английский физик и математик, создавший теоретические основы механики и астрономии, открывший закон всемирного тяготения, разработавший (наряду с Г. Лейбницем) дифференциальное и интегральное исчисления, изобретатель зеркального телескопа и автор важнейших экспериментальных работ по оптике.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306896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3068960"/>
            <a:ext cx="857256" cy="857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isaac_newton_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077072"/>
            <a:ext cx="2241029" cy="2297055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42048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Исаак Ньютон - </a:t>
            </a:r>
            <a:r>
              <a:rPr lang="ru-RU" sz="2400" dirty="0" smtClean="0"/>
              <a:t>английский физик, математик, механик и астроном, один из создателей классической физики. Разработал дифференциальное и интегральное исчисления, теорию цвета и многие другие математические и физические теории.</a:t>
            </a:r>
          </a:p>
          <a:p>
            <a:endParaRPr lang="ru-RU" dirty="0"/>
          </a:p>
        </p:txBody>
      </p:sp>
      <p:pic>
        <p:nvPicPr>
          <p:cNvPr id="3" name="Рисунок 2" descr="img4dc2a0815f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132856"/>
            <a:ext cx="2913112" cy="291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ir-isaac-newton-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5112568" cy="306754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70164">
            <a:off x="1521970" y="2315168"/>
            <a:ext cx="5210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Поздравляем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Победителя!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Запомни, что Гаусс всем сказал </a:t>
            </a:r>
            <a:br>
              <a:rPr lang="ru-RU" sz="2400" dirty="0" smtClean="0"/>
            </a:br>
            <a:r>
              <a:rPr lang="ru-RU" sz="2400" dirty="0" smtClean="0"/>
              <a:t>Наука математика - царица всех наук. </a:t>
            </a:r>
            <a:br>
              <a:rPr lang="ru-RU" sz="2400" dirty="0" smtClean="0"/>
            </a:br>
            <a:r>
              <a:rPr lang="ru-RU" sz="2400" dirty="0" smtClean="0"/>
              <a:t>Не зря, поэтому он завещал - </a:t>
            </a:r>
            <a:br>
              <a:rPr lang="ru-RU" sz="2400" dirty="0" smtClean="0"/>
            </a:br>
            <a:r>
              <a:rPr lang="ru-RU" sz="2400" dirty="0" smtClean="0"/>
              <a:t>Творить в огне трудов и мук. </a:t>
            </a:r>
            <a:br>
              <a:rPr lang="ru-RU" sz="2400" dirty="0" smtClean="0"/>
            </a:br>
            <a:r>
              <a:rPr lang="ru-RU" sz="2400" dirty="0" smtClean="0"/>
              <a:t>Безмерна роль её в открытии законов, </a:t>
            </a:r>
            <a:br>
              <a:rPr lang="ru-RU" sz="2400" dirty="0" smtClean="0"/>
            </a:br>
            <a:r>
              <a:rPr lang="ru-RU" sz="2400" dirty="0" smtClean="0"/>
              <a:t>В создании машин, воздушных кораблей, </a:t>
            </a:r>
            <a:br>
              <a:rPr lang="ru-RU" sz="2400" dirty="0" smtClean="0"/>
            </a:br>
            <a:r>
              <a:rPr lang="ru-RU" sz="2400" dirty="0" smtClean="0"/>
              <a:t>Пожалуй, трудно нам пришлось бы без Ньютонов </a:t>
            </a:r>
            <a:br>
              <a:rPr lang="ru-RU" sz="2400" dirty="0" smtClean="0"/>
            </a:br>
            <a:r>
              <a:rPr lang="ru-RU" sz="2400" dirty="0" smtClean="0"/>
              <a:t>Каких дала история до наших дней </a:t>
            </a:r>
            <a:br>
              <a:rPr lang="ru-RU" sz="2400" dirty="0" smtClean="0"/>
            </a:br>
            <a:r>
              <a:rPr lang="ru-RU" sz="2400" dirty="0" smtClean="0"/>
              <a:t>Пусть ты не станешь Пифагором, </a:t>
            </a:r>
            <a:br>
              <a:rPr lang="ru-RU" sz="2400" dirty="0" smtClean="0"/>
            </a:br>
            <a:r>
              <a:rPr lang="ru-RU" sz="2400" dirty="0" smtClean="0"/>
              <a:t>Каким хотел бы может быть </a:t>
            </a:r>
            <a:br>
              <a:rPr lang="ru-RU" sz="2400" dirty="0" smtClean="0"/>
            </a:br>
            <a:r>
              <a:rPr lang="ru-RU" sz="2400" dirty="0" smtClean="0"/>
              <a:t>Но будешь ты рабочим, иль ученым </a:t>
            </a:r>
            <a:br>
              <a:rPr lang="ru-RU" sz="2400" dirty="0" smtClean="0"/>
            </a:br>
            <a:r>
              <a:rPr lang="ru-RU" sz="2400" dirty="0" smtClean="0"/>
              <a:t>И будешь честно Родине служить.</a:t>
            </a:r>
          </a:p>
          <a:p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428596" y="6215082"/>
            <a:ext cx="42862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64096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Как одним словом назвать сумму длин всех сторон?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периметр</a:t>
            </a:r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Сколько горошин может войти в пустой стакан? </a:t>
            </a:r>
            <a:endParaRPr lang="ru-RU" sz="2800" i="1" dirty="0" smtClean="0"/>
          </a:p>
          <a:p>
            <a:pPr algn="r"/>
            <a:r>
              <a:rPr lang="ru-RU" sz="2800" b="1" i="1" dirty="0" smtClean="0"/>
              <a:t>одна горошина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Это слово имеет латинское происхождение, означающее «лен», «льняная нить», «шнур», «веревка». В каком значении мы употребляем его сейчас на уроке математики?  </a:t>
            </a:r>
          </a:p>
          <a:p>
            <a:pPr algn="r"/>
            <a:r>
              <a:rPr lang="ru-RU" sz="2800" b="1" i="1" dirty="0" smtClean="0"/>
              <a:t>линия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395536" y="6237312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У стола 4 угла. Один угол отрезали. Сколько углов осталось?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                       5 углов</a:t>
            </a:r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На руках 10 пальцев. Сколько пальцев на 10 руках? </a:t>
            </a:r>
            <a:endParaRPr lang="ru-RU" sz="2800" i="1" dirty="0" smtClean="0"/>
          </a:p>
          <a:p>
            <a:pPr algn="just"/>
            <a:r>
              <a:rPr lang="ru-RU" sz="2800" b="1" i="1" dirty="0" smtClean="0"/>
              <a:t>                                                                                           50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636912"/>
            <a:ext cx="33123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тур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Х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М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14348" y="6143644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3528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Девизом каждого, кто нашел что-то новое, является слово «Эврика!». Так воскликнул древнегреческий ученый, открыв новый закон. Он изобрел для защиты своего города Сиракузы мощные машины – катапульты, изобрел винт.  Кто это был?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Е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2636912"/>
            <a:ext cx="8572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Д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2636912"/>
            <a:ext cx="857256" cy="785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CCCP_150dp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89040"/>
            <a:ext cx="1872208" cy="2481083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Архимед - </a:t>
            </a:r>
            <a:r>
              <a:rPr lang="ru-RU" sz="2400" dirty="0" smtClean="0"/>
              <a:t>древнегреческий учёный, математик и механик из Сиракуз. Развил методы нахождения площадей поверхностей и объёмов различных фигур и тел. </a:t>
            </a:r>
          </a:p>
          <a:p>
            <a:endParaRPr lang="ru-RU" dirty="0"/>
          </a:p>
        </p:txBody>
      </p:sp>
      <p:pic>
        <p:nvPicPr>
          <p:cNvPr id="3" name="Рисунок 2" descr="125206_html_60d4c6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2304256" cy="2094778"/>
          </a:xfrm>
          <a:prstGeom prst="rect">
            <a:avLst/>
          </a:prstGeom>
        </p:spPr>
      </p:pic>
      <p:pic>
        <p:nvPicPr>
          <p:cNvPr id="4" name="Рисунок 3" descr="125206_html_30a136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149080"/>
            <a:ext cx="2232248" cy="2436155"/>
          </a:xfrm>
          <a:prstGeom prst="rect">
            <a:avLst/>
          </a:prstGeom>
        </p:spPr>
      </p:pic>
      <p:pic>
        <p:nvPicPr>
          <p:cNvPr id="6" name="Рисунок 5" descr="125206_html_ma93b7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348880"/>
            <a:ext cx="2520280" cy="3889471"/>
          </a:xfrm>
          <a:prstGeom prst="rect">
            <a:avLst/>
          </a:prstGeom>
        </p:spPr>
      </p:pic>
      <p:pic>
        <p:nvPicPr>
          <p:cNvPr id="7" name="Рисунок 6" descr="CCCP_150dp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276872"/>
            <a:ext cx="2520280" cy="33399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8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026024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Задания для выбора участников 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  тура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313</TotalTime>
  <Words>720</Words>
  <Application>Microsoft Office PowerPoint</Application>
  <PresentationFormat>Экран (4:3)</PresentationFormat>
  <Paragraphs>109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Литейная</vt:lpstr>
      <vt:lpstr>Слайд 1</vt:lpstr>
      <vt:lpstr>Слайд 2</vt:lpstr>
      <vt:lpstr>Задания для выбора участников   I  тура</vt:lpstr>
      <vt:lpstr>Слайд 4</vt:lpstr>
      <vt:lpstr>Слайд 5</vt:lpstr>
      <vt:lpstr>Слайд 6</vt:lpstr>
      <vt:lpstr>Слайд 7</vt:lpstr>
      <vt:lpstr>Слайд 8</vt:lpstr>
      <vt:lpstr>Задания для выбора участников  II  тура</vt:lpstr>
      <vt:lpstr>Слайд 10</vt:lpstr>
      <vt:lpstr>Слайд 11</vt:lpstr>
      <vt:lpstr>Слайд 12</vt:lpstr>
      <vt:lpstr>Слайд 13</vt:lpstr>
      <vt:lpstr>Слайд 14</vt:lpstr>
      <vt:lpstr>Задания для выбора участников   III  тура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DNA7 X86</cp:lastModifiedBy>
  <cp:revision>146</cp:revision>
  <dcterms:created xsi:type="dcterms:W3CDTF">2013-01-30T08:08:20Z</dcterms:created>
  <dcterms:modified xsi:type="dcterms:W3CDTF">2024-03-03T10:41:18Z</dcterms:modified>
</cp:coreProperties>
</file>