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16" r:id="rId3"/>
    <p:sldId id="311" r:id="rId4"/>
    <p:sldId id="312" r:id="rId5"/>
    <p:sldId id="297" r:id="rId6"/>
    <p:sldId id="296" r:id="rId7"/>
    <p:sldId id="285" r:id="rId8"/>
    <p:sldId id="317" r:id="rId9"/>
    <p:sldId id="292" r:id="rId10"/>
    <p:sldId id="295" r:id="rId11"/>
    <p:sldId id="260" r:id="rId12"/>
    <p:sldId id="262" r:id="rId13"/>
    <p:sldId id="263" r:id="rId14"/>
    <p:sldId id="299" r:id="rId15"/>
    <p:sldId id="315" r:id="rId16"/>
    <p:sldId id="270" r:id="rId17"/>
    <p:sldId id="306" r:id="rId18"/>
    <p:sldId id="300" r:id="rId19"/>
    <p:sldId id="301" r:id="rId20"/>
    <p:sldId id="305" r:id="rId21"/>
    <p:sldId id="304" r:id="rId22"/>
    <p:sldId id="318" r:id="rId23"/>
    <p:sldId id="303" r:id="rId24"/>
    <p:sldId id="319" r:id="rId25"/>
    <p:sldId id="320" r:id="rId26"/>
    <p:sldId id="32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8E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A8C-613E-4B17-A9AE-EE48383651A5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9B6-1605-4DF3-B482-109E43FD8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A8C-613E-4B17-A9AE-EE48383651A5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9B6-1605-4DF3-B482-109E43FD8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A8C-613E-4B17-A9AE-EE48383651A5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9B6-1605-4DF3-B482-109E43FD8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A8C-613E-4B17-A9AE-EE48383651A5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9B6-1605-4DF3-B482-109E43FD8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A8C-613E-4B17-A9AE-EE48383651A5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9B6-1605-4DF3-B482-109E43FD8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A8C-613E-4B17-A9AE-EE48383651A5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9B6-1605-4DF3-B482-109E43FD8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A8C-613E-4B17-A9AE-EE48383651A5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9B6-1605-4DF3-B482-109E43FD8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A8C-613E-4B17-A9AE-EE48383651A5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9B6-1605-4DF3-B482-109E43FD8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A8C-613E-4B17-A9AE-EE48383651A5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9B6-1605-4DF3-B482-109E43FD8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A8C-613E-4B17-A9AE-EE48383651A5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9B6-1605-4DF3-B482-109E43FD8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FA8C-613E-4B17-A9AE-EE48383651A5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909B6-1605-4DF3-B482-109E43FD8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FA8C-613E-4B17-A9AE-EE48383651A5}" type="datetimeFigureOut">
              <a:rPr lang="ru-RU" smtClean="0"/>
              <a:pPr/>
              <a:t>17.03.2024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909B6-1605-4DF3-B482-109E43FD8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acradamus.ru/wp-content/uploads/2021/10/7-3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bimg.b-cdn.net/v3/fetch/15/150cede2afc47e58bfc5a11afe72d5c0.jpeg" TargetMode="External"/><Relationship Id="rId5" Type="http://schemas.openxmlformats.org/officeDocument/2006/relationships/hyperlink" Target="https://p1.pxfuel.com/preview/295/77/75/sheep-livestock-mammal-animal.jpg" TargetMode="External"/><Relationship Id="rId4" Type="http://schemas.openxmlformats.org/officeDocument/2006/relationships/hyperlink" Target="http://paranormal-news.ru/_nw/138/9460609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1579326186_25-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1403648" y="1196752"/>
            <a:ext cx="5760640" cy="3600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Презентация</a:t>
            </a:r>
          </a:p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НОД по ФЭМП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 подготовительной группе.</a:t>
            </a:r>
          </a:p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Сумеречная прогулка.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974706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72728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Воспитатель: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-У Джо было быков больше, чем 1, но меньше чем 3 Сколько быков было у Джона?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(ответы детей)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Рисунок 11" descr="C:\Users\Масейкин\AppData\Local\Microsoft\Windows\Temporary Internet Files\Content.Word\IMG_20200418_1116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33843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72728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-И так, у  Джо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2коровы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Шона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  коровы больше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чем  у Джо.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 Бена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коров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столько же, сколько у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Джо.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Сколько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всегокоровбыло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  ковбоев?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2" descr="https://sovyatka.ru/800/600/http/static.wixstatic.com/media/bb6154_848fd3b1d1064f4789bda717e360c20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157192"/>
            <a:ext cx="5688632" cy="13214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15616" y="2492896"/>
            <a:ext cx="1234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Джо  -2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212976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Шон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-?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933056"/>
            <a:ext cx="1103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Бэн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- ?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4797152"/>
            <a:ext cx="5486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Проверяем наш ответ с помощью числового отрезка</a:t>
            </a:r>
            <a:endParaRPr lang="ru-RU" dirty="0"/>
          </a:p>
        </p:txBody>
      </p:sp>
      <p:pic>
        <p:nvPicPr>
          <p:cNvPr id="17410" name="Picture 2" descr="https://mobimg.b-cdn.net/v3/fetch/15/150cede2afc47e58bfc5a11afe72d5c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92896"/>
            <a:ext cx="3600400" cy="240026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940152" y="4509120"/>
            <a:ext cx="1458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Коровы Джо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72728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-У Джо и Бена   было по несколько овец.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Они решили уравнять их количество.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Для этого Джо  отдал  Бену одну овцу.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 Теперь у них вот по столько овец.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4941168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Овцы Джо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4941168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Овцы Бена.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5301208"/>
            <a:ext cx="69588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Сколько овец у каждого из них было до передачи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одной овцы?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6093296"/>
            <a:ext cx="1690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(Ответы детей)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852936"/>
            <a:ext cx="4048696" cy="186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p1.pxfuel.com/preview/295/77/75/sheep-livestock-mammal-ani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80928"/>
            <a:ext cx="2878211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620688"/>
            <a:ext cx="72728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-Джо поит свою лошадь утром и вечером. Утром он наливает ей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5 литров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воды. А вечером –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4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литра воды.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Сколько всего л. воды за день выпивает лошадь Джо?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C:\Users\Масейкин\AppData\Local\Microsoft\Windows\Temporary Internet Files\Content.Word\IMG_20200418_1130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04864"/>
            <a:ext cx="19442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sovyatka.ru/800/600/http/static.wixstatic.com/media/bb6154_848fd3b1d1064f4789bda717e360c20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157192"/>
            <a:ext cx="5688632" cy="13214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4797152"/>
            <a:ext cx="5486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Проверяем наш ответ с помощью числового отрезка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1124744"/>
            <a:ext cx="72728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Воспитатель: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Вместо того, чтобы охотиться на грызунов, койоты  стали ловить    цыплят. Тогда ковбои построили для цыплят домики. В каждом может спрятаться столько цыплят, какое число написано на домике. Сейчас мы с вами покажем, как цыплятам нужно прятаться.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Физкультминутка –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игра повторяется 3 раза, со сменой местоположения домиков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2770" name="Picture 2" descr="https://www.bagira.guru/images/joomgallery/originals/priroda_24/zhivotnie_25/foto_stepnoiy_volk_koiyot__-_interesnie_fakti_20190605_1638322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293096"/>
            <a:ext cx="3803258" cy="1995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74888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Воспитатель: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Бэн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Шон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надоили вот сколько ведер молока.  Что нужно сделать ковбоям, чтобы у них молока стало поровну?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Сколько тогда  вёдер молока  станет у каждого ковбоя?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Рисунок 6" descr="https://api.rbsmi.ru/attachments/0eea86e5aebcb5745da58c98a32561c2c910539c/store/crop/0/0/1600/1600/1600/0/0/73358007cfd3a76f3eac564fe652df7bff59651c51df6a643af6e2663ffa/a96ee3bd82b17cfb6e62e6a1786d5e9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8112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api.rbsmi.ru/attachments/0eea86e5aebcb5745da58c98a32561c2c910539c/store/crop/0/0/1600/1600/1600/0/0/73358007cfd3a76f3eac564fe652df7bff59651c51df6a643af6e2663ffa/a96ee3bd82b17cfb6e62e6a1786d5e9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12976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pi.rbsmi.ru/attachments/0eea86e5aebcb5745da58c98a32561c2c910539c/store/crop/0/0/1600/1600/1600/0/0/73358007cfd3a76f3eac564fe652df7bff59651c51df6a643af6e2663ffa/a96ee3bd82b17cfb6e62e6a1786d5e9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212976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pi.rbsmi.ru/attachments/0eea86e5aebcb5745da58c98a32561c2c910539c/store/crop/0/0/1600/1600/1600/0/0/73358007cfd3a76f3eac564fe652df7bff59651c51df6a643af6e2663ffa/a96ee3bd82b17cfb6e62e6a1786d5e9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84984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api.rbsmi.ru/attachments/0eea86e5aebcb5745da58c98a32561c2c910539c/store/crop/0/0/1600/1600/1600/0/0/73358007cfd3a76f3eac564fe652df7bff59651c51df6a643af6e2663ffa/a96ee3bd82b17cfb6e62e6a1786d5e9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42900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api.rbsmi.ru/attachments/0eea86e5aebcb5745da58c98a32561c2c910539c/store/crop/0/0/1600/1600/1600/0/0/73358007cfd3a76f3eac564fe652df7bff59651c51df6a643af6e2663ffa/a96ee3bd82b17cfb6e62e6a1786d5e9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725144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api.rbsmi.ru/attachments/0eea86e5aebcb5745da58c98a32561c2c910539c/store/crop/0/0/1600/1600/1600/0/0/73358007cfd3a76f3eac564fe652df7bff59651c51df6a643af6e2663ffa/a96ee3bd82b17cfb6e62e6a1786d5e9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97152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api.rbsmi.ru/attachments/0eea86e5aebcb5745da58c98a32561c2c910539c/store/crop/0/0/1600/1600/1600/0/0/73358007cfd3a76f3eac564fe652df7bff59651c51df6a643af6e2663ffa/a96ee3bd82b17cfb6e62e6a1786d5e9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97152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691680" y="5949280"/>
            <a:ext cx="1411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Надоил 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Бэн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6093296"/>
            <a:ext cx="1460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Надоил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Шон</a:t>
            </a:r>
            <a:endParaRPr lang="ru-RU" dirty="0"/>
          </a:p>
        </p:txBody>
      </p:sp>
      <p:pic>
        <p:nvPicPr>
          <p:cNvPr id="18" name="Рисунок 17" descr="https://api.rbsmi.ru/attachments/0eea86e5aebcb5745da58c98a32561c2c910539c/store/crop/0/0/1600/1600/1600/0/0/73358007cfd3a76f3eac564fe652df7bff59651c51df6a643af6e2663ffa/a96ee3bd82b17cfb6e62e6a1786d5e9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58112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api.rbsmi.ru/attachments/0eea86e5aebcb5745da58c98a32561c2c910539c/store/crop/0/0/1600/1600/1600/0/0/73358007cfd3a76f3eac564fe652df7bff59651c51df6a643af6e2663ffa/a96ee3bd82b17cfb6e62e6a1786d5e9a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1579326186_25-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95736" y="10527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Когда ковбои скачут по каменистой дороге, слышится стук копыт.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Давайте сейчас будем считать , удары копыт ковбойских лошадей.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(Счёт на слух – воспитатель стучит, дети считают)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1579326186_25-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7704" y="1628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</a:rPr>
              <a:t>Воспитатель:</a:t>
            </a:r>
          </a:p>
          <a:p>
            <a:pPr lvl="0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</a:rPr>
              <a:t>-Во время скачек лошадь Джо потеряла подкову с копыта. Джо не смог её найти.</a:t>
            </a:r>
          </a:p>
        </p:txBody>
      </p:sp>
      <p:pic>
        <p:nvPicPr>
          <p:cNvPr id="45062" name="Picture 6" descr="https://i.pinimg.com/originals/60/aa/ed/60aaed0a731fb06cdefbfe0938da61e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429000"/>
            <a:ext cx="233784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72728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Воспитатель:-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Поэтому решил заказать новые подковы для своей лошади.   Бен попросил и для его лошади заказать подковы. Сколько всего подков заказали кузнецу?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 descr="C:\Users\Масейкин\AppData\Local\Microsoft\Windows\Temporary Internet Files\Content.Word\IMG_20200418_1130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76872"/>
            <a:ext cx="2016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sovyatka.ru/800/600/http/static.wixstatic.com/media/bb6154_848fd3b1d1064f4789bda717e360c20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157192"/>
            <a:ext cx="5688632" cy="13214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1640" y="4725144"/>
            <a:ext cx="5486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Проверяем наш ответ с помощью числового отрезка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00808"/>
            <a:ext cx="435851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Пояснение к презентации к НОД  по математике для подготовительной группы.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endParaRPr lang="ru-RU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endParaRPr lang="ru-RU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детском саду реализуется программа  «Технология эффективной социализации для дошкольников», по которой каждый месяц дети проживают определённую ситуацию. Данное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занятие по ФЭМП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было разработано для ситуации месяца  «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Континенты». 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Интеграция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материала  по ФЭМП с материалом по окружающему миру способствует активизации познавательной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активности и закреплению знаний в обеих образовательных областях.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Презентация может импортироваться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программу для интерактивной доски и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использоваться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качестве подложки.  Такое использование презентации позволяет детям вписывать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цифры, обводить,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наносить 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линии и стрелки-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всё, что требуется во время занятия.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Это делает процесс  познания для детей  ярким и интересным, эффективность НОД  повышается, поэтому использование презентации в качестве подложки оправдано.                   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endParaRPr lang="ru-RU" sz="1600" b="1" i="1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1579326186_25-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7704" y="16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</a:rPr>
              <a:t>Воспитатель:</a:t>
            </a:r>
          </a:p>
          <a:p>
            <a:pPr lvl="0"/>
            <a:r>
              <a:rPr lang="ru-RU" sz="2400" b="1" dirty="0" smtClean="0">
                <a:solidFill>
                  <a:srgbClr val="F79646">
                    <a:lumMod val="50000"/>
                  </a:srgbClr>
                </a:solidFill>
              </a:rPr>
              <a:t>-Джо не нашёл  подкову, а я нашла. Давайте поиграем с ней.</a:t>
            </a:r>
          </a:p>
        </p:txBody>
      </p:sp>
      <p:pic>
        <p:nvPicPr>
          <p:cNvPr id="45062" name="Picture 6" descr="https://i.pinimg.com/originals/60/aa/ed/60aaed0a731fb06cdefbfe0938da61e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96952"/>
            <a:ext cx="233784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429000"/>
            <a:ext cx="4968552" cy="29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836712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Игра : «Найди по плану»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Один ребёнок выходит в раздевалку. Другой ребёнок прячет подкову.  И отмечает место, на плане.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 команде: «Ищи!»  Ребёнок заходит в группу, смотрит  на отметку на плане, находит подкову . Игра проводится несколько раз, прячущий и ищущий дети меняются.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Вот и  закончилось наше путешествие, пора возвращаться. /Прощаемся с ковбоями.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Садимся на наш ковер-самолёт и начинаем обратный отсчёт:8,7,…Пуск!.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Пока летим, расскажите, где мы побывали и с кем познакомились. Какие задания вам показались сложными, а какие лёгкими?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Я вами довольна. Всех хвалю, всем спасибо.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1579326186_25-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WordArt 2"/>
          <p:cNvSpPr>
            <a:spLocks noChangeArrowheads="1" noChangeShapeType="1" noTextEdit="1"/>
          </p:cNvSpPr>
          <p:nvPr/>
        </p:nvSpPr>
        <p:spPr bwMode="auto">
          <a:xfrm>
            <a:off x="2771800" y="1124744"/>
            <a:ext cx="3384376" cy="2880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74706"/>
              </a:solidFill>
              <a:effectLst/>
              <a:latin typeface="Impact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Горяч  и   порывист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 Стремительный  конь.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Ты лучше  ковбоя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 Без дела  не  тронь.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За честь и за  правду </a:t>
            </a:r>
          </a:p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ешительный  бой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Готов  дать  любому </a:t>
            </a:r>
          </a:p>
          <a:p>
            <a:pPr algn="ctr" rtl="0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Б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74706"/>
                </a:solidFill>
                <a:effectLst/>
                <a:latin typeface="Arial" pitchFamily="34" charset="0"/>
                <a:ea typeface="Verdana" pitchFamily="34" charset="0"/>
                <a:cs typeface="Arial" pitchFamily="34" charset="0"/>
              </a:rPr>
              <a:t>есстрашный  ковбой.</a:t>
            </a:r>
          </a:p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74706"/>
              </a:solidFill>
              <a:effectLst/>
              <a:latin typeface="Impac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789040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Михаил </a:t>
            </a:r>
            <a:r>
              <a:rPr lang="ru-RU" dirty="0" err="1" smtClean="0"/>
              <a:t>Драйшпиц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836712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Вот и  закончилось наше путешествие, пора возвращаться. /Прощаемся с ковбоями.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Садимся на наш ковер-самолёт и начинаем обратный отсчёт:8,7,…Пуск!.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Пока летим, расскажите, где мы побывали и с кем познакомились? Какие задания вам показались сложными, а какие лёгкими?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Я вами довольна. Всех хвалю, всем спасибо.</a:t>
            </a:r>
          </a:p>
        </p:txBody>
      </p:sp>
      <p:pic>
        <p:nvPicPr>
          <p:cNvPr id="4" name="Рисунок 3" descr="C:\Users\Масейкин\AppData\Local\Microsoft\Windows\Temporary Internet Files\Content.Word\IMG_20200418_1116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996952"/>
            <a:ext cx="8640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асейкин\AppData\Local\Microsoft\Windows\Temporary Internet Files\Content.Word\IMG_20200418_1119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84984"/>
            <a:ext cx="864096" cy="113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асейкин\AppData\Local\Microsoft\Windows\Temporary Internet Files\Content.Word\IMG_20200418_1119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365104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836712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Вот и  закончилось наше путешествие, пора возвращаться. /Прощаемся с ковбоями.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Садимся на наш ковер-самолёт и начинаем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обратный 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отсчёт: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 9,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8,7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,…Пуск!.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Пока летим, расскажите, где мы побывали и с кем познакомились? Какие задания вам показались сложными, а какие лёгкими?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Я вами довольна. Всех хвалю, всем спасибо.</a:t>
            </a:r>
          </a:p>
        </p:txBody>
      </p:sp>
      <p:pic>
        <p:nvPicPr>
          <p:cNvPr id="4" name="Рисунок 3" descr="C:\Users\Масейкин\AppData\Local\Microsoft\Windows\Temporary Internet Files\Content.Word\IMG_20200418_1116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996952"/>
            <a:ext cx="86409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асейкин\AppData\Local\Microsoft\Windows\Temporary Internet Files\Content.Word\IMG_20200418_1119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84984"/>
            <a:ext cx="864096" cy="113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асейкин\AppData\Local\Microsoft\Windows\Temporary Internet Files\Content.Word\IMG_20200418_1119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365104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83671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908720"/>
            <a:ext cx="66967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    ЛИТЕРАТУРА</a:t>
            </a:r>
          </a:p>
          <a:p>
            <a:pPr marL="342900" lvl="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Федеральная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образовательная программа дошкольного </a:t>
            </a: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образования.-М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.: МОЗАИКА-СИНТЕЗ, 2023.-256с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2.Обучение дошкольников грамоте .</a:t>
            </a: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Журова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Дурова  М.; Просвещение.,1990 С.104</a:t>
            </a:r>
          </a:p>
          <a:p>
            <a:pPr marL="342900" lvl="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3.Физкультминутки: Материал для проведения физкультурных пауз / </a:t>
            </a: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О.Узорова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Е. Нефёдова.- М.: ООО «Издательство </a:t>
            </a: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Астрель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»; ООО «ИЗДАТЕЛЬСТВО АСТ»; ЗАО НПП «Ермак»,2004. -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96с.</a:t>
            </a:r>
          </a:p>
          <a:p>
            <a:pPr marL="342900" lvl="0" indent="-342900"/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                 Ссылки на картинки</a:t>
            </a:r>
            <a:endParaRPr lang="ru-RU" b="1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4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r>
              <a:rPr lang="en-US" b="1" dirty="0" smtClean="0">
                <a:solidFill>
                  <a:srgbClr val="C00000"/>
                </a:solidFill>
              </a:rPr>
              <a:t>https</a:t>
            </a:r>
            <a:r>
              <a:rPr lang="en-US" b="1" dirty="0" smtClean="0">
                <a:solidFill>
                  <a:srgbClr val="C00000"/>
                </a:solidFill>
              </a:rPr>
              <a:t>://</a:t>
            </a:r>
            <a:r>
              <a:rPr lang="en-US" b="1" dirty="0" smtClean="0">
                <a:solidFill>
                  <a:srgbClr val="C00000"/>
                </a:solidFill>
              </a:rPr>
              <a:t>avatars.mds.yandex.net/i?id=b2688dc7f61e3d67eab3ebbd7c596e758d48d204-10995513-images-thumbs&amp;n=13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5.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hlinkClick r:id="rId3"/>
              </a:rPr>
              <a:t>https://</a:t>
            </a:r>
            <a:r>
              <a:rPr lang="en-US" b="1" dirty="0" smtClean="0">
                <a:solidFill>
                  <a:srgbClr val="C00000"/>
                </a:solidFill>
                <a:hlinkClick r:id="rId3"/>
              </a:rPr>
              <a:t>sacradamus.ru/wp-content/uploads/2021/10/7-3.jpg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6.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hlinkClick r:id="rId4"/>
              </a:rPr>
              <a:t>http://paranormal-news.ru/_</a:t>
            </a:r>
            <a:r>
              <a:rPr lang="en-US" b="1" dirty="0" smtClean="0">
                <a:solidFill>
                  <a:srgbClr val="C00000"/>
                </a:solidFill>
                <a:hlinkClick r:id="rId4"/>
              </a:rPr>
              <a:t>nw/138/94606091.jpg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7.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hlinkClick r:id="rId5"/>
              </a:rPr>
              <a:t>https://</a:t>
            </a:r>
            <a:r>
              <a:rPr lang="en-US" b="1" dirty="0" smtClean="0">
                <a:solidFill>
                  <a:srgbClr val="C00000"/>
                </a:solidFill>
                <a:hlinkClick r:id="rId5"/>
              </a:rPr>
              <a:t>p1.pxfuel.com/preview/295/77/75/sheep-livestock-mammal-animal.jpg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8.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hlinkClick r:id="rId6"/>
              </a:rPr>
              <a:t>https://</a:t>
            </a:r>
            <a:r>
              <a:rPr lang="en-US" b="1" dirty="0" smtClean="0">
                <a:solidFill>
                  <a:srgbClr val="C00000"/>
                </a:solidFill>
                <a:hlinkClick r:id="rId6"/>
              </a:rPr>
              <a:t>mobimg.b-cdn.net/v3/fetch/15/150cede2afc47e58bfc5a11afe72d5c0.jpeg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620688"/>
            <a:ext cx="7632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Цель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Упражнение в счёте в пределах 8.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Задачи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Упражнять в счёте в пределах восьми.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Упражнять в обратном счёте в пределах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9.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Упражнять в умении ориентироваться по плану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Упражнять  в счете с помощью числового отрезка</a:t>
            </a:r>
            <a:r>
              <a:rPr lang="ru-RU" sz="16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Упражнять в знании объектов воздушного транспорта.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Развивающие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слуховое внимание.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 зрительное внимание.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логическое мышление..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конструкторские способности.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Воспитательные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Воспитывать умение слушать и слышать воспитателя.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Материалы: </a:t>
            </a:r>
            <a:r>
              <a:rPr lang="ru-RU" sz="1600" dirty="0" smtClean="0"/>
              <a:t> подкова игрушечная, презентация, интерактивная доска,      наборы цветных палочек на всех детей, домики с числами.                        </a:t>
            </a:r>
          </a:p>
          <a:p>
            <a:r>
              <a:rPr lang="ru-RU" sz="1600" b="1" dirty="0" smtClean="0"/>
              <a:t>                                              Предварительная работа</a:t>
            </a:r>
            <a:endParaRPr lang="ru-RU" sz="1600" b="1" i="1" dirty="0" smtClean="0"/>
          </a:p>
          <a:p>
            <a:r>
              <a:rPr lang="ru-RU" sz="1600" dirty="0" smtClean="0"/>
              <a:t>                  Счет в пределах </a:t>
            </a:r>
            <a:r>
              <a:rPr lang="ru-RU" sz="1600" dirty="0" smtClean="0"/>
              <a:t>9 </a:t>
            </a:r>
            <a:r>
              <a:rPr lang="ru-RU" sz="1600" dirty="0" smtClean="0"/>
              <a:t>,  обратный счёт в пределах </a:t>
            </a:r>
            <a:r>
              <a:rPr lang="ru-RU" sz="1600" dirty="0" smtClean="0"/>
              <a:t>9, </a:t>
            </a:r>
            <a:r>
              <a:rPr lang="ru-RU" sz="1600" dirty="0" smtClean="0"/>
              <a:t>работа с  наборами цветных палочек,  ознакомление с жизнью скотоводов американского континента, . Ориентирование по плану и на плоскости.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460625" algn="l"/>
              </a:tabLst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1579326186_25-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2195736" y="1196752"/>
            <a:ext cx="4968552" cy="3384376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Т Р И    К О В Б О Я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krot.info/uploads/posts/2020-01/1579326186_25-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1844824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-Дети, сегодня  я предлагаю вам, сесть на ковёр самолёт и переместиться  в другую часть света, а именно в Америку. Где  мы с вами  познакомимся с жизнью  трёх ковбоев. Но сначала давайте выложим ковбоя и его лошадку из цветных палочек.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6120680" cy="395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60486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-Все справились с заданием, а теперь идите садитесь на наш  ковёр – самолёт и начинаем обратный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отсчёт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9,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8,7,…   Пуск!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Полетели, а пока летим решим шуточную задачу: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Мы воздушный транспорт знаем, 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И его сейчас считаем: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Самолёт и пароход,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Вертолёт и вездеход, 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Воздушный шар, велосипед </a:t>
            </a:r>
          </a:p>
          <a:p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И котлета на обед.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Сколько названий объектов воздушного транспорта перечислено?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(3)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620688"/>
            <a:ext cx="60486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Воспитатель: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-Вот мы долетели, давайте знакомиться с ковбоями.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Жили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-были три ковбоя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: 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Джо,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Бен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Шон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А кто из них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кто, догадайтесь.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 Джо штаны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не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синего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цвета.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Шона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штаны и шляпа  одного цвета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C:\Users\Масейкин\AppData\Local\Microsoft\Windows\Temporary Internet Files\Content.Word\IMG_20200418_1116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2250924" cy="297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асейкин\AppData\Local\Microsoft\Windows\Temporary Internet Files\Content.Word\IMG_20200418_1119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89040"/>
            <a:ext cx="2376264" cy="27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Масейкин\AppData\Local\Microsoft\Windows\Temporary Internet Files\Content.Word\IMG_20200418_1119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933056"/>
            <a:ext cx="2409825" cy="259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асейкин\AppData\Local\Microsoft\Windows\Temporary Internet Files\Content.Word\IMG_20200418_1116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2250924" cy="297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асейкин\AppData\Local\Microsoft\Windows\Temporary Internet Files\Content.Word\IMG_20200418_1119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068960"/>
            <a:ext cx="2376264" cy="27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Масейкин\AppData\Local\Microsoft\Windows\Temporary Internet Files\Content.Word\IMG_20200418_1119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068960"/>
            <a:ext cx="2409825" cy="259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444208" y="5733256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Шон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5805264"/>
            <a:ext cx="62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Джо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5877272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Бэн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1209</Words>
  <Application>Microsoft Office PowerPoint</Application>
  <PresentationFormat>Экран (4:3)</PresentationFormat>
  <Paragraphs>136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Масейкин</dc:creator>
  <cp:lastModifiedBy>Масейкин</cp:lastModifiedBy>
  <cp:revision>27</cp:revision>
  <dcterms:created xsi:type="dcterms:W3CDTF">2020-04-18T03:35:54Z</dcterms:created>
  <dcterms:modified xsi:type="dcterms:W3CDTF">2024-03-17T11:48:52Z</dcterms:modified>
</cp:coreProperties>
</file>