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80" r:id="rId12"/>
    <p:sldId id="263" r:id="rId13"/>
    <p:sldId id="264" r:id="rId14"/>
    <p:sldId id="281" r:id="rId15"/>
    <p:sldId id="279" r:id="rId16"/>
    <p:sldId id="270" r:id="rId17"/>
    <p:sldId id="273" r:id="rId18"/>
    <p:sldId id="265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7" autoAdjust="0"/>
    <p:restoredTop sz="94660"/>
  </p:normalViewPr>
  <p:slideViewPr>
    <p:cSldViewPr>
      <p:cViewPr varScale="1">
        <p:scale>
          <a:sx n="85" d="100"/>
          <a:sy n="8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7CE2-140F-4D9D-B4F5-3D941CA6D2F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A956-94CE-4F64-982A-8CC8F6B17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ndetsad36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ЮК\Desktop\экологические рамки\frames-16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564904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растёт наш огород»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Кузьмина Т.Ю.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Кинешма 2022г.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620688"/>
            <a:ext cx="5400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Ивановская область, ул.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Луховская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8(49331) 9 – 47 - 85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kindetsad36@yandex.ru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3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39136" cy="566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Заключительный  этап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51845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проект подтвердил, что и в дальнейшем необходимо способствовать слиянию ребенка с природой родного края, формировать эстетическое отношение к ней, углублять знания, совершенствовать навыки, поддерживать индивидуальность каждого ребенка. И тогда ребенок проявит интерес к исследовательской, познавательной деятельности, будут самостоятельно и творчески осваивать новые способы исследований для более точного результата.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дальнейшем планируем проводить данный проект в последующих возрастных группах, так как в ходе проекта расширились представления детей о растениях, как живых организмах, об условиях, необходимых для роста и развития, развилось эстетическое чувство, умение радоваться красоте выращиваемых растений и результатом своего труда. Дети научились наблюдать, стали бережнее относиться к растительному миру, правильно взаимодействовать с растениями по принципу «не навреди». Все участники проекта (дети, воспитатели, родители) получили положительные эмоции от полученных результатов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3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68752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Посев  рассады и уход за ней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2132856"/>
            <a:ext cx="655272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IMG-535427edb113424b06820f2dd6c53fd0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IMG-535427edb113424b06820f2dd6c53fd0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IMG-535427edb113424b06820f2dd6c53fd0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ТЮК\Downloads\Desktop\Рамки\IMG-535427edb113424b06820f2dd6c53fd0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456383" cy="2304256"/>
          </a:xfrm>
          <a:prstGeom prst="roundRect">
            <a:avLst>
              <a:gd name="adj" fmla="val 23509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8" name="Picture 4" descr="C:\Users\ТЮК\Downloads\Desktop\Рамки\IMG-2612bdb2fbc0182b8fefe5fcb8a2b1c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3405956" cy="2304256"/>
          </a:xfrm>
          <a:prstGeom prst="roundRect">
            <a:avLst>
              <a:gd name="adj" fmla="val 23281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Users\Администратор\Desktop\Огород   на окне\DSCF62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483091" cy="2538869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C:\Users\Администратор\Desktop\Огород   на окне\DSCF6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005064"/>
            <a:ext cx="3467877" cy="2520280"/>
          </a:xfrm>
          <a:prstGeom prst="roundRect">
            <a:avLst>
              <a:gd name="adj" fmla="val 18140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5" descr="C:\Users\ТЮК\Downloads\Desktop\Рамки\IMG-87253f0e8e0fd81636cac34f028b4925-V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636913"/>
            <a:ext cx="3096344" cy="2016224"/>
          </a:xfrm>
          <a:prstGeom prst="roundRect">
            <a:avLst>
              <a:gd name="adj" fmla="val 28005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6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103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Высаживание рассады в грядки, уход , прополка, полив.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Наблюдение за ростом растений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2132856"/>
            <a:ext cx="655272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Администратор\Desktop\фото огород\Фото156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3205700" cy="2319915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A165~1\AppData\Local\Temp\Rar$DI20.784\IMG_20220603_111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168352" cy="232225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165~1\AppData\Local\Temp\Rar$DI53.785\IMG_20220603_111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268760"/>
            <a:ext cx="3096344" cy="232225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A165~1\AppData\Local\Temp\Rar$DI69.322\IMG_20220629_1137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3240360" cy="237626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" descr="D:\recovery file\TS.1\TS_b0030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2304256" cy="2880320"/>
          </a:xfrm>
          <a:prstGeom prst="roundRect">
            <a:avLst>
              <a:gd name="adj" fmla="val 29538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A165~1\AppData\Local\Temp\Rar$DI15.6594\IMG_20220629_11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5" y="764704"/>
            <a:ext cx="3456384" cy="259228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A165~1\AppData\Local\Temp\Rar$DI16.5000\IMG_20220629_114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0099" y="3861048"/>
            <a:ext cx="3360373" cy="252028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A165~1\AppData\Local\Temp\Rar$DI19.2790\IMG_20220629_114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79657"/>
            <a:ext cx="3384376" cy="2538283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A165~1\AppData\Local\Temp\Rar$DI20.0569\IMG_20220629_1138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3384376" cy="253828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ТЮК\Desktop\огород 2018\IMG_20180717_114435.jpg"/>
          <p:cNvPicPr>
            <a:picLocks noChangeAspect="1" noChangeArrowheads="1"/>
          </p:cNvPicPr>
          <p:nvPr/>
        </p:nvPicPr>
        <p:blipFill>
          <a:blip r:embed="rId7" cstate="print"/>
          <a:srcRect l="57601"/>
          <a:stretch>
            <a:fillRect/>
          </a:stretch>
        </p:blipFill>
        <p:spPr bwMode="auto">
          <a:xfrm>
            <a:off x="3347864" y="1844824"/>
            <a:ext cx="2448272" cy="3196355"/>
          </a:xfrm>
          <a:prstGeom prst="roundRect">
            <a:avLst>
              <a:gd name="adj" fmla="val 29844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C:\Users\A165~1\AppData\Local\Temp\Rar$DI04.301\IMG_20220825_164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58670"/>
            <a:ext cx="3384377" cy="253828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1" name="Picture 3" descr="C:\Users\A165~1\AppData\Local\Temp\Rar$DI09.781\IMG_20220825_164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0" y="548680"/>
            <a:ext cx="3360374" cy="252028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C:\Users\A165~1\AppData\Local\Temp\Rar$DI13.036\IMG_20220825_164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456384" cy="259228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165~1\AppData\Local\Temp\Rar$DI28.755\IMG_20220629_114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9544" y="3501008"/>
            <a:ext cx="3456384" cy="259228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19075"/>
            <a:ext cx="974407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Жители нашего огорода: муравьи, майский жук, божья коровка, дождевой червяк и красавицы гусеницы.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ТЮК\Desktop\огород 2018\IMG_20180727_104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194366" cy="2808312"/>
          </a:xfrm>
          <a:prstGeom prst="roundRect">
            <a:avLst>
              <a:gd name="adj" fmla="val 12797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7" descr="C:\Users\ТЮК\Desktop\огород 2018\IMG_20180807_10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232248" cy="2701534"/>
          </a:xfrm>
          <a:prstGeom prst="roundRect">
            <a:avLst>
              <a:gd name="adj" fmla="val 7255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ТЮК\Desktop\огород 2018\IMG_20180814_104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76" y="3933056"/>
            <a:ext cx="2370592" cy="2924944"/>
          </a:xfrm>
          <a:prstGeom prst="roundRect">
            <a:avLst>
              <a:gd name="adj" fmla="val 11493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ТЮК\Desktop\огород 2018\TS_b3352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276498" y="4230324"/>
            <a:ext cx="2867395" cy="2387956"/>
          </a:xfrm>
          <a:prstGeom prst="roundRect">
            <a:avLst>
              <a:gd name="adj" fmla="val 13818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3" name="Picture 1" descr="C:\Users\A165~1\AppData\Local\Temp\Rar$DI00.120\IMG_20220603_111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204864"/>
            <a:ext cx="3540901" cy="265567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esktop\фото огород\Фото1557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384550" cy="2538413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Users\Администратор\Desktop\фото огород\Фото1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324225" cy="2492375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 descr="C:\Users\Администратор\Desktop\фото огород\Фото1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4664"/>
            <a:ext cx="3408363" cy="2555875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5" descr="D:\Рабочий стол\т.ю фото с огорода\Фото1556 - копия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3409199" cy="255485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C:\Users\A165~1\AppData\Local\Temp\Rar$DI09.511\IMG_20220603_111824.jpg"/>
          <p:cNvPicPr>
            <a:picLocks noChangeAspect="1" noChangeArrowheads="1"/>
          </p:cNvPicPr>
          <p:nvPr/>
        </p:nvPicPr>
        <p:blipFill>
          <a:blip r:embed="rId7" cstate="print"/>
          <a:srcRect l="22222"/>
          <a:stretch>
            <a:fillRect/>
          </a:stretch>
        </p:blipFill>
        <p:spPr bwMode="auto">
          <a:xfrm>
            <a:off x="3131840" y="2132856"/>
            <a:ext cx="2520280" cy="2430270"/>
          </a:xfrm>
          <a:prstGeom prst="roundRect">
            <a:avLst>
              <a:gd name="adj" fmla="val 11376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Собираем урожай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ТЮК\Downloads\Desktop\Рамки\IMG-735615bbb61b594c6d09b2357fb8f28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600400" cy="223224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A165~1\AppData\Local\Temp\Rar$DI01.446\IMG_20220825_164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528392" cy="221424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165~1\AppData\Local\Temp\Rar$DI10.962\IMG_20220825_164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3456384" cy="230425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ТЮК\Downloads\Desktop\Рамки\IMG-61166ba9bbdb127fe1a2aac43808dc5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49079"/>
            <a:ext cx="3528392" cy="2268537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5" descr="C:\Users\ТЮК\Downloads\Desktop\Рамки\IMG-3ea1d2604221b6d86fcb5fb695d5040f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636912"/>
            <a:ext cx="3240360" cy="198389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165~1\AppData\Local\Temp\Rar$DI17.193\166576885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681294" cy="216024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A165~1\AppData\Local\Temp\Rar$DI22.571\1665768852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803914" cy="213970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A165~1\AppData\Local\Temp\Rar$DI00.687\IMG_20220817_10433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3675900" cy="206769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A165~1\AppData\Local\Temp\Rar$DI05.992\IMG_20220817_1043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3715905" cy="223224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ТЮК\Desktop\огород 2018\IMG_20180809_1048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772816"/>
            <a:ext cx="2268021" cy="2592288"/>
          </a:xfrm>
          <a:prstGeom prst="roundRect">
            <a:avLst>
              <a:gd name="adj" fmla="val 24226"/>
            </a:avLst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вкусно и полезно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ТЮК\Downloads\IMG_20220325_1223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15574"/>
            <a:ext cx="3528392" cy="264629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ТЮК\Downloads\IMG_20220325_122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18710"/>
            <a:ext cx="3635896" cy="272692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Users\ТЮК\Downloads\IMG_20220325_122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97660"/>
            <a:ext cx="3600400" cy="27003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5" descr="C:\Users\ТЮК\Downloads\IMG_20220325_122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533" y="3861048"/>
            <a:ext cx="3552395" cy="266429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6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725544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родители, имеющие свои огороды (дачи), не подозревают, что зеленое царство начнет вызывать огромный интерес ребенка, если взрослые научат наблюдать за растением, видеть в зеленом ростке особое живое существо, жизнь которого целиком зависит от того, получает он уход или нет.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«лечения». Научившись понимать состояние растений, ребенок будет сочувствовать и ухаживать. Таким образом, решаются задачи познавательно-исследовательского, социально-личностного, эстетического развития ребенка.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проекта.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«Наш зелёный огород»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«Лук от семи недуг"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Употребление выращенного урожая в пищу.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6"/>
            <a:ext cx="9144000" cy="68468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Маленькие дети любят действовать. Мир вокруг себя они познают практически, а свои действия с наблюдениями за результатами. Практической деятельностью является непосредственное участие детей в ходе за растениями.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 А это очень важные качества для обучения ребенка в школе. Однако проблема состоит в том, что дети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Чтобы удовлетворить детскую любознательность, привить первые навыки активности и самостоятельности мышления, мы создали условия для поисково-исследовательской деятельности детей. Ознакомление с ростом и развитием растений можно осуществлять в зимне-весенний период, выращивая в помещении детского сада различные культуры из семян и луковиц, используя для этого огород на окне и огород на участке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6"/>
            <a:ext cx="9144000" cy="68468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экологической культуры у детей и родителей, создание 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совместную исследовательскую деятельность.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•Формировать у детей знания о росте и потребности растений;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•Формировать умения наблюдать, ухаживать за огородными культурами;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•Развивать любознательность, интерес к исследовательской деятельности, экспериментированию;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и заботливое отношение к растениям;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•Формировать партнерские взаимоотношения между педагогом, детьми и родителями.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дети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и подготовительной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групп: Рыжова Н.И. Виноградова Ю.В. Кузьмина Т.Ю. родители.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988840"/>
            <a:ext cx="8604448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мероприятия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 познавательных занятий (элементарные научные сведения)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 изучению культурных и декоративных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и практическая деятельность детей по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изучению особенностей выращивания огородных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культур.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фотоальбома «Наш зелёный огород»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 - срочный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ай-август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Дальнейшее развитие проекта: проекты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планируются  и в последующих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возрастных группах с посадкой новых огородных  культур.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3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39136" cy="566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848872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необходимого материала для создания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семян при участии родителей.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семян томатов,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перцев, капусты в контейнеры на окне в группе.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•Беседа с детьми познавательного характера.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рыхление,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прореживание, пикирование томатов.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•Выполнение заданий в самостоятельных наблюдениях.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 про овощи и фрукты.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взрослых и детей: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•Рассказы воспитателя, чтение детской художественной литературы.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•Различные виды изобразительной деятельности по тематике.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дидактических картинок, иллюстраций об овощах.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3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39136" cy="566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848872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•Дидактические игры: «Чудесный мешочек», «Отгадай по вкусу».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•Настольная игра «Парные картинки», «Овощи».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•Рассматривание иллюстраций с изображением различных растений, которые можно вырастить на подоконнике.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•Рассматривание различных семян.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•Аппликация «Помидоры в банке».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•Лепка «Овощи большие и маленькие».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•Чтение сказок: «Репка», «Вершки и корешки», «Пых».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•Инсценировка – игра «Однажды хозяйка с базара пришла».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•Разучивание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стихов, загадок, пословиц и поговорок об овощах.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39136" cy="566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2484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Высаживание рассады в грядки на огороде.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Наблюдения за ростом растений.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Уход: полив, рыхление, прополка.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такое огород и что на нём растёт»,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такое  сорняки?»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«Какие растения можно вырастить  в огороде?»,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«Семена».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«Строение растений»,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«Рост и развитие растений»,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«Вода и росток»,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«Что нужно растению для жизни ?»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ЮК\Desktop\экологические рамки\depositphotos_2367642-stock-illustration-floral-border-in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3"/>
            <a:ext cx="9144000" cy="684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39136" cy="566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560840" cy="42484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сказок: «Репка», «Вершки и корешки», «Пых».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Инсценировка – игра «Однажды хозяйка с базара пришла».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детей по теме: «А у нас в огороде».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с детьми стихов, загадок, пословиц и поговорок об овощах.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Сюжетно - ролевая игра «Овощной магазин».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Рисование  «Ягода клубника»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Лепка овощей из пластилина.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Консультация для родителей : «Лук от семи недуг».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1082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Актуальность проекта</vt:lpstr>
      <vt:lpstr>Слайд 3</vt:lpstr>
      <vt:lpstr>Слайд 4</vt:lpstr>
      <vt:lpstr>Слайд 5</vt:lpstr>
      <vt:lpstr>Подготовительный этап</vt:lpstr>
      <vt:lpstr>Подготовительный этап</vt:lpstr>
      <vt:lpstr>Основной этап</vt:lpstr>
      <vt:lpstr>Основной этап</vt:lpstr>
      <vt:lpstr> Заключительный  этап</vt:lpstr>
      <vt:lpstr>Посев  рассады и уход за ней</vt:lpstr>
      <vt:lpstr> Высаживание рассады в грядки, уход , прополка, полив.      Наблюдение за ростом растений</vt:lpstr>
      <vt:lpstr>Слайд 13</vt:lpstr>
      <vt:lpstr>Слайд 14</vt:lpstr>
      <vt:lpstr>Жители нашего огорода: муравьи, майский жук, божья коровка, дождевой червяк и красавицы гусеницы.</vt:lpstr>
      <vt:lpstr>Слайд 16</vt:lpstr>
      <vt:lpstr>Собираем урожай</vt:lpstr>
      <vt:lpstr>Слайд 18</vt:lpstr>
      <vt:lpstr>Очень вкусно и полезно</vt:lpstr>
      <vt:lpstr>Итог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ТЮК</dc:creator>
  <cp:lastModifiedBy>ТЮК</cp:lastModifiedBy>
  <cp:revision>140</cp:revision>
  <dcterms:created xsi:type="dcterms:W3CDTF">2019-01-20T17:18:34Z</dcterms:created>
  <dcterms:modified xsi:type="dcterms:W3CDTF">2023-01-26T19:57:08Z</dcterms:modified>
</cp:coreProperties>
</file>